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9"/>
  </p:notesMasterIdLst>
  <p:sldIdLst>
    <p:sldId id="256" r:id="rId2"/>
    <p:sldId id="258" r:id="rId3"/>
    <p:sldId id="259" r:id="rId4"/>
    <p:sldId id="260" r:id="rId5"/>
    <p:sldId id="264" r:id="rId6"/>
    <p:sldId id="265" r:id="rId7"/>
    <p:sldId id="266" r:id="rId8"/>
    <p:sldId id="269" r:id="rId9"/>
    <p:sldId id="271" r:id="rId10"/>
    <p:sldId id="305" r:id="rId11"/>
    <p:sldId id="301" r:id="rId12"/>
    <p:sldId id="303" r:id="rId13"/>
    <p:sldId id="277" r:id="rId14"/>
    <p:sldId id="278" r:id="rId15"/>
    <p:sldId id="294" r:id="rId16"/>
    <p:sldId id="284" r:id="rId17"/>
    <p:sldId id="297" r:id="rId18"/>
    <p:sldId id="298" r:id="rId19"/>
    <p:sldId id="300" r:id="rId20"/>
    <p:sldId id="287" r:id="rId21"/>
    <p:sldId id="288" r:id="rId22"/>
    <p:sldId id="299" r:id="rId23"/>
    <p:sldId id="281" r:id="rId24"/>
    <p:sldId id="295" r:id="rId25"/>
    <p:sldId id="279" r:id="rId26"/>
    <p:sldId id="285" r:id="rId27"/>
    <p:sldId id="291" r:id="rId28"/>
  </p:sldIdLst>
  <p:sldSz cx="9144000" cy="5143500" type="screen16x9"/>
  <p:notesSz cx="6858000" cy="9144000"/>
  <p:embeddedFontLst>
    <p:embeddedFont>
      <p:font typeface="Barlow" panose="00000500000000000000" pitchFamily="2" charset="0"/>
      <p:regular r:id="rId30"/>
      <p:bold r:id="rId31"/>
      <p:italic r:id="rId32"/>
      <p:boldItalic r:id="rId33"/>
    </p:embeddedFont>
    <p:embeddedFont>
      <p:font typeface="Barlow Black" panose="00000A00000000000000" pitchFamily="2" charset="0"/>
      <p:bold r:id="rId34"/>
      <p:boldItalic r:id="rId35"/>
    </p:embeddedFont>
    <p:embeddedFont>
      <p:font typeface="Calibri" panose="020F0502020204030204" pitchFamily="34" charset="0"/>
      <p:regular r:id="rId36"/>
      <p:bold r:id="rId37"/>
      <p:italic r:id="rId38"/>
      <p:boldItalic r:id="rId39"/>
    </p:embeddedFont>
    <p:embeddedFont>
      <p:font typeface="Oswald" panose="00000500000000000000" pitchFamily="2" charset="0"/>
      <p:regular r:id="rId40"/>
      <p:bold r:id="rId41"/>
    </p:embeddedFont>
    <p:embeddedFont>
      <p:font typeface="Sacramento" panose="020B0604020202020204"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658CDC2-AD7C-4BD3-BA73-CBBCABFFE279}">
          <p14:sldIdLst>
            <p14:sldId id="256"/>
            <p14:sldId id="258"/>
            <p14:sldId id="259"/>
            <p14:sldId id="260"/>
            <p14:sldId id="264"/>
            <p14:sldId id="265"/>
            <p14:sldId id="266"/>
            <p14:sldId id="269"/>
            <p14:sldId id="271"/>
            <p14:sldId id="305"/>
            <p14:sldId id="301"/>
            <p14:sldId id="303"/>
            <p14:sldId id="277"/>
            <p14:sldId id="278"/>
            <p14:sldId id="294"/>
            <p14:sldId id="284"/>
            <p14:sldId id="297"/>
            <p14:sldId id="298"/>
            <p14:sldId id="300"/>
            <p14:sldId id="287"/>
            <p14:sldId id="288"/>
            <p14:sldId id="299"/>
            <p14:sldId id="281"/>
            <p14:sldId id="295"/>
            <p14:sldId id="279"/>
            <p14:sldId id="285"/>
            <p14:sldId id="291"/>
          </p14:sldIdLst>
        </p14:section>
        <p14:section name="Untitled Section" id="{5E5A8B2F-E26A-4BD2-9101-45986B3156A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688B6A-361F-4A34-B6C8-FCF19269B9F5}">
  <a:tblStyle styleId="{D7688B6A-361F-4A34-B6C8-FCF19269B9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009" autoAdjust="0"/>
  </p:normalViewPr>
  <p:slideViewPr>
    <p:cSldViewPr snapToGrid="0">
      <p:cViewPr varScale="1">
        <p:scale>
          <a:sx n="106" d="100"/>
          <a:sy n="106" d="100"/>
        </p:scale>
        <p:origin x="778"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068819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861fdd13c2_1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861fdd13c2_1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1673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8d78c7a4dd_0_10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8d78c7a4dd_0_1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8d78c7a4dd_0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8d78c7a4dd_0_1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8d33bb0445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8d33bb0445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6853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6853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g8d78c7a4dd_0_1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9" name="Google Shape;1649;g8d78c7a4dd_0_1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8d78c7a4dd_0_1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4" name="Google Shape;1844;g8d78c7a4dd_0_1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g8d78c7a4dd_0_1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9" name="Google Shape;1649;g8d78c7a4dd_0_1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414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8d78c7a4dd_0_2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8d78c7a4dd_0_2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61fdd13c2_1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61fdd13c2_1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g8d78c7a4dd_0_1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9" name="Google Shape;1649;g8d78c7a4dd_0_1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8d78c7a4dd_0_1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8d78c7a4dd_0_1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8d78c7a4dd_0_1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8d78c7a4dd_0_1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8d78c7a4dd_0_1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0" name="Google Shape;1940;g8d78c7a4dd_0_1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861fdd13c2_1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861fdd13c2_1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705f66ed5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705f66ed5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705f66ed5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705f66ed5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8d78c7a4dd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8d78c7a4dd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8d78c7a4dd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8d78c7a4dd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8d78c7a4dd_0_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8d78c7a4dd_0_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8d78c7a4dd_0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8d78c7a4dd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rot="10800000" flipH="1">
            <a:off x="-8062" y="3431"/>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flipH="1">
            <a:off x="-8062" y="3687368"/>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15188" y="540488"/>
            <a:ext cx="5799925" cy="1802675"/>
          </a:xfrm>
          <a:custGeom>
            <a:avLst/>
            <a:gdLst/>
            <a:ahLst/>
            <a:cxnLst/>
            <a:rect l="l" t="t" r="r" b="b"/>
            <a:pathLst>
              <a:path w="231997" h="72107" extrusionOk="0">
                <a:moveTo>
                  <a:pt x="0" y="72107"/>
                </a:moveTo>
                <a:lnTo>
                  <a:pt x="0" y="0"/>
                </a:lnTo>
                <a:lnTo>
                  <a:pt x="231997" y="0"/>
                </a:lnTo>
              </a:path>
            </a:pathLst>
          </a:custGeom>
          <a:noFill/>
          <a:ln w="28575" cap="rnd" cmpd="sng">
            <a:solidFill>
              <a:schemeClr val="accent5"/>
            </a:solidFill>
            <a:prstDash val="solid"/>
            <a:round/>
            <a:headEnd type="none" w="med" len="med"/>
            <a:tailEnd type="none" w="med" len="med"/>
          </a:ln>
        </p:spPr>
      </p:sp>
      <p:sp>
        <p:nvSpPr>
          <p:cNvPr id="12" name="Google Shape;12;p2"/>
          <p:cNvSpPr/>
          <p:nvPr/>
        </p:nvSpPr>
        <p:spPr>
          <a:xfrm rot="10800000">
            <a:off x="2628900" y="1802757"/>
            <a:ext cx="5799925" cy="2800275"/>
          </a:xfrm>
          <a:custGeom>
            <a:avLst/>
            <a:gdLst/>
            <a:ahLst/>
            <a:cxnLst/>
            <a:rect l="l" t="t" r="r" b="b"/>
            <a:pathLst>
              <a:path w="231997" h="72107" extrusionOk="0">
                <a:moveTo>
                  <a:pt x="0" y="72107"/>
                </a:moveTo>
                <a:lnTo>
                  <a:pt x="0" y="0"/>
                </a:lnTo>
                <a:lnTo>
                  <a:pt x="231997" y="0"/>
                </a:lnTo>
              </a:path>
            </a:pathLst>
          </a:custGeom>
          <a:noFill/>
          <a:ln w="28575" cap="rnd" cmpd="sng">
            <a:solidFill>
              <a:schemeClr val="accent5"/>
            </a:solidFill>
            <a:prstDash val="solid"/>
            <a:round/>
            <a:headEnd type="none" w="med" len="med"/>
            <a:tailEnd type="none" w="med" len="med"/>
          </a:ln>
        </p:spPr>
      </p:sp>
      <p:grpSp>
        <p:nvGrpSpPr>
          <p:cNvPr id="13" name="Google Shape;13;p2"/>
          <p:cNvGrpSpPr/>
          <p:nvPr/>
        </p:nvGrpSpPr>
        <p:grpSpPr>
          <a:xfrm>
            <a:off x="6290775" y="441375"/>
            <a:ext cx="414425" cy="294200"/>
            <a:chOff x="4636400" y="2655400"/>
            <a:chExt cx="414425" cy="294200"/>
          </a:xfrm>
        </p:grpSpPr>
        <p:sp>
          <p:nvSpPr>
            <p:cNvPr id="14" name="Google Shape;14;p2"/>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7389275" y="1457825"/>
            <a:ext cx="98525" cy="178400"/>
          </a:xfrm>
          <a:custGeom>
            <a:avLst/>
            <a:gdLst/>
            <a:ahLst/>
            <a:cxnLst/>
            <a:rect l="l" t="t" r="r" b="b"/>
            <a:pathLst>
              <a:path w="3941" h="7136" extrusionOk="0">
                <a:moveTo>
                  <a:pt x="3940" y="0"/>
                </a:moveTo>
                <a:lnTo>
                  <a:pt x="3940" y="0"/>
                </a:lnTo>
                <a:cubicBezTo>
                  <a:pt x="1854" y="131"/>
                  <a:pt x="1" y="598"/>
                  <a:pt x="15" y="3414"/>
                </a:cubicBezTo>
                <a:cubicBezTo>
                  <a:pt x="15" y="4713"/>
                  <a:pt x="278" y="5910"/>
                  <a:pt x="380" y="7135"/>
                </a:cubicBezTo>
                <a:cubicBezTo>
                  <a:pt x="818" y="5107"/>
                  <a:pt x="351" y="2860"/>
                  <a:pt x="1985" y="1226"/>
                </a:cubicBezTo>
                <a:cubicBezTo>
                  <a:pt x="2539" y="686"/>
                  <a:pt x="3211" y="277"/>
                  <a:pt x="3940"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413350" y="1453425"/>
            <a:ext cx="232025" cy="184975"/>
          </a:xfrm>
          <a:custGeom>
            <a:avLst/>
            <a:gdLst/>
            <a:ahLst/>
            <a:cxnLst/>
            <a:rect l="l" t="t" r="r" b="b"/>
            <a:pathLst>
              <a:path w="9281" h="7399" extrusionOk="0">
                <a:moveTo>
                  <a:pt x="7471" y="851"/>
                </a:moveTo>
                <a:cubicBezTo>
                  <a:pt x="7603" y="851"/>
                  <a:pt x="7734" y="957"/>
                  <a:pt x="7734" y="1168"/>
                </a:cubicBezTo>
                <a:lnTo>
                  <a:pt x="7734" y="1197"/>
                </a:lnTo>
                <a:cubicBezTo>
                  <a:pt x="7734" y="1404"/>
                  <a:pt x="7600" y="1509"/>
                  <a:pt x="7468" y="1509"/>
                </a:cubicBezTo>
                <a:cubicBezTo>
                  <a:pt x="7338" y="1509"/>
                  <a:pt x="7209" y="1407"/>
                  <a:pt x="7209" y="1197"/>
                </a:cubicBezTo>
                <a:lnTo>
                  <a:pt x="7209" y="1168"/>
                </a:lnTo>
                <a:cubicBezTo>
                  <a:pt x="7209" y="957"/>
                  <a:pt x="7340" y="851"/>
                  <a:pt x="7471" y="851"/>
                </a:cubicBezTo>
                <a:close/>
                <a:moveTo>
                  <a:pt x="6396" y="2918"/>
                </a:moveTo>
                <a:cubicBezTo>
                  <a:pt x="6467" y="2918"/>
                  <a:pt x="6538" y="2950"/>
                  <a:pt x="6581" y="3021"/>
                </a:cubicBezTo>
                <a:cubicBezTo>
                  <a:pt x="6811" y="3156"/>
                  <a:pt x="6741" y="3629"/>
                  <a:pt x="6463" y="3629"/>
                </a:cubicBezTo>
                <a:cubicBezTo>
                  <a:pt x="6440" y="3629"/>
                  <a:pt x="6417" y="3626"/>
                  <a:pt x="6392" y="3620"/>
                </a:cubicBezTo>
                <a:cubicBezTo>
                  <a:pt x="6202" y="3561"/>
                  <a:pt x="6100" y="3342"/>
                  <a:pt x="6158" y="3153"/>
                </a:cubicBezTo>
                <a:cubicBezTo>
                  <a:pt x="6158" y="3007"/>
                  <a:pt x="6278" y="2918"/>
                  <a:pt x="6396" y="2918"/>
                </a:cubicBezTo>
                <a:close/>
                <a:moveTo>
                  <a:pt x="7428" y="1"/>
                </a:moveTo>
                <a:cubicBezTo>
                  <a:pt x="4670" y="278"/>
                  <a:pt x="1168" y="628"/>
                  <a:pt x="351" y="3678"/>
                </a:cubicBezTo>
                <a:cubicBezTo>
                  <a:pt x="59" y="4714"/>
                  <a:pt x="74" y="5677"/>
                  <a:pt x="1" y="6611"/>
                </a:cubicBezTo>
                <a:cubicBezTo>
                  <a:pt x="336" y="5838"/>
                  <a:pt x="745" y="5093"/>
                  <a:pt x="1226" y="4408"/>
                </a:cubicBezTo>
                <a:cubicBezTo>
                  <a:pt x="2058" y="3255"/>
                  <a:pt x="3211" y="2525"/>
                  <a:pt x="4436" y="1854"/>
                </a:cubicBezTo>
                <a:cubicBezTo>
                  <a:pt x="4484" y="1825"/>
                  <a:pt x="4530" y="1812"/>
                  <a:pt x="4572" y="1812"/>
                </a:cubicBezTo>
                <a:cubicBezTo>
                  <a:pt x="4824" y="1812"/>
                  <a:pt x="4949" y="2271"/>
                  <a:pt x="4699" y="2409"/>
                </a:cubicBezTo>
                <a:cubicBezTo>
                  <a:pt x="3546" y="3065"/>
                  <a:pt x="2408" y="3766"/>
                  <a:pt x="1606" y="4860"/>
                </a:cubicBezTo>
                <a:cubicBezTo>
                  <a:pt x="1139" y="5546"/>
                  <a:pt x="730" y="6275"/>
                  <a:pt x="409" y="7049"/>
                </a:cubicBezTo>
                <a:cubicBezTo>
                  <a:pt x="1401" y="6056"/>
                  <a:pt x="2554" y="5239"/>
                  <a:pt x="3824" y="4656"/>
                </a:cubicBezTo>
                <a:cubicBezTo>
                  <a:pt x="3858" y="4641"/>
                  <a:pt x="3890" y="4634"/>
                  <a:pt x="3920" y="4634"/>
                </a:cubicBezTo>
                <a:cubicBezTo>
                  <a:pt x="4179" y="4634"/>
                  <a:pt x="4246" y="5152"/>
                  <a:pt x="3984" y="5283"/>
                </a:cubicBezTo>
                <a:cubicBezTo>
                  <a:pt x="2846" y="5808"/>
                  <a:pt x="1810" y="6523"/>
                  <a:pt x="905" y="7399"/>
                </a:cubicBezTo>
                <a:cubicBezTo>
                  <a:pt x="1547" y="7078"/>
                  <a:pt x="2233" y="6874"/>
                  <a:pt x="2933" y="6786"/>
                </a:cubicBezTo>
                <a:cubicBezTo>
                  <a:pt x="5575" y="6421"/>
                  <a:pt x="7807" y="5633"/>
                  <a:pt x="8901" y="3269"/>
                </a:cubicBezTo>
                <a:cubicBezTo>
                  <a:pt x="9281" y="1781"/>
                  <a:pt x="8974" y="322"/>
                  <a:pt x="7428" y="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06775" y="1600800"/>
            <a:ext cx="196650" cy="95025"/>
          </a:xfrm>
          <a:custGeom>
            <a:avLst/>
            <a:gdLst/>
            <a:ahLst/>
            <a:cxnLst/>
            <a:rect l="l" t="t" r="r" b="b"/>
            <a:pathLst>
              <a:path w="7866" h="3801" extrusionOk="0">
                <a:moveTo>
                  <a:pt x="7866" y="1"/>
                </a:moveTo>
                <a:lnTo>
                  <a:pt x="7866" y="1"/>
                </a:lnTo>
                <a:cubicBezTo>
                  <a:pt x="7574" y="234"/>
                  <a:pt x="7282" y="439"/>
                  <a:pt x="6961" y="628"/>
                </a:cubicBezTo>
                <a:cubicBezTo>
                  <a:pt x="6232" y="1022"/>
                  <a:pt x="5414" y="1285"/>
                  <a:pt x="4583" y="1402"/>
                </a:cubicBezTo>
                <a:cubicBezTo>
                  <a:pt x="2715" y="1679"/>
                  <a:pt x="1373" y="1854"/>
                  <a:pt x="1" y="3094"/>
                </a:cubicBezTo>
                <a:cubicBezTo>
                  <a:pt x="1013" y="3522"/>
                  <a:pt x="2062" y="3800"/>
                  <a:pt x="3061" y="3800"/>
                </a:cubicBezTo>
                <a:cubicBezTo>
                  <a:pt x="4483" y="3800"/>
                  <a:pt x="5803" y="3237"/>
                  <a:pt x="6771" y="1737"/>
                </a:cubicBezTo>
                <a:cubicBezTo>
                  <a:pt x="7122" y="1168"/>
                  <a:pt x="7486" y="585"/>
                  <a:pt x="7866"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325800" y="1418450"/>
            <a:ext cx="381950" cy="310425"/>
          </a:xfrm>
          <a:custGeom>
            <a:avLst/>
            <a:gdLst/>
            <a:ahLst/>
            <a:cxnLst/>
            <a:rect l="l" t="t" r="r" b="b"/>
            <a:pathLst>
              <a:path w="15278" h="12417" extrusionOk="0">
                <a:moveTo>
                  <a:pt x="6479" y="1575"/>
                </a:moveTo>
                <a:lnTo>
                  <a:pt x="6479" y="1575"/>
                </a:lnTo>
                <a:cubicBezTo>
                  <a:pt x="5750" y="1852"/>
                  <a:pt x="5078" y="2261"/>
                  <a:pt x="4524" y="2801"/>
                </a:cubicBezTo>
                <a:cubicBezTo>
                  <a:pt x="2890" y="4420"/>
                  <a:pt x="3357" y="6682"/>
                  <a:pt x="2919" y="8710"/>
                </a:cubicBezTo>
                <a:cubicBezTo>
                  <a:pt x="2817" y="7485"/>
                  <a:pt x="2554" y="6288"/>
                  <a:pt x="2554" y="4989"/>
                </a:cubicBezTo>
                <a:cubicBezTo>
                  <a:pt x="2540" y="2173"/>
                  <a:pt x="4393" y="1706"/>
                  <a:pt x="6479" y="1575"/>
                </a:cubicBezTo>
                <a:close/>
                <a:moveTo>
                  <a:pt x="10930" y="1400"/>
                </a:moveTo>
                <a:cubicBezTo>
                  <a:pt x="12476" y="1721"/>
                  <a:pt x="12783" y="3180"/>
                  <a:pt x="12403" y="4668"/>
                </a:cubicBezTo>
                <a:cubicBezTo>
                  <a:pt x="11309" y="7032"/>
                  <a:pt x="9077" y="7820"/>
                  <a:pt x="6435" y="8185"/>
                </a:cubicBezTo>
                <a:cubicBezTo>
                  <a:pt x="5735" y="8273"/>
                  <a:pt x="5049" y="8477"/>
                  <a:pt x="4407" y="8798"/>
                </a:cubicBezTo>
                <a:cubicBezTo>
                  <a:pt x="5312" y="7922"/>
                  <a:pt x="6348" y="7207"/>
                  <a:pt x="7486" y="6682"/>
                </a:cubicBezTo>
                <a:cubicBezTo>
                  <a:pt x="7746" y="6552"/>
                  <a:pt x="7682" y="6029"/>
                  <a:pt x="7428" y="6029"/>
                </a:cubicBezTo>
                <a:cubicBezTo>
                  <a:pt x="7397" y="6029"/>
                  <a:pt x="7362" y="6037"/>
                  <a:pt x="7326" y="6055"/>
                </a:cubicBezTo>
                <a:cubicBezTo>
                  <a:pt x="6056" y="6638"/>
                  <a:pt x="4903" y="7455"/>
                  <a:pt x="3911" y="8448"/>
                </a:cubicBezTo>
                <a:cubicBezTo>
                  <a:pt x="4232" y="7674"/>
                  <a:pt x="4641" y="6945"/>
                  <a:pt x="5108" y="6259"/>
                </a:cubicBezTo>
                <a:cubicBezTo>
                  <a:pt x="5910" y="5165"/>
                  <a:pt x="7048" y="4464"/>
                  <a:pt x="8201" y="3808"/>
                </a:cubicBezTo>
                <a:cubicBezTo>
                  <a:pt x="8454" y="3669"/>
                  <a:pt x="8324" y="3202"/>
                  <a:pt x="8066" y="3202"/>
                </a:cubicBezTo>
                <a:cubicBezTo>
                  <a:pt x="8027" y="3202"/>
                  <a:pt x="7984" y="3213"/>
                  <a:pt x="7938" y="3238"/>
                </a:cubicBezTo>
                <a:cubicBezTo>
                  <a:pt x="6713" y="3924"/>
                  <a:pt x="5560" y="4654"/>
                  <a:pt x="4728" y="5792"/>
                </a:cubicBezTo>
                <a:cubicBezTo>
                  <a:pt x="4247" y="6492"/>
                  <a:pt x="3838" y="7222"/>
                  <a:pt x="3503" y="7995"/>
                </a:cubicBezTo>
                <a:cubicBezTo>
                  <a:pt x="3576" y="7061"/>
                  <a:pt x="3561" y="6113"/>
                  <a:pt x="3853" y="5077"/>
                </a:cubicBezTo>
                <a:cubicBezTo>
                  <a:pt x="4670" y="2013"/>
                  <a:pt x="8172" y="1677"/>
                  <a:pt x="10930" y="1400"/>
                </a:cubicBezTo>
                <a:close/>
                <a:moveTo>
                  <a:pt x="11105" y="7295"/>
                </a:moveTo>
                <a:cubicBezTo>
                  <a:pt x="10740" y="7879"/>
                  <a:pt x="10375" y="8462"/>
                  <a:pt x="10010" y="9031"/>
                </a:cubicBezTo>
                <a:cubicBezTo>
                  <a:pt x="9042" y="10531"/>
                  <a:pt x="7722" y="11094"/>
                  <a:pt x="6300" y="11094"/>
                </a:cubicBezTo>
                <a:cubicBezTo>
                  <a:pt x="5301" y="11094"/>
                  <a:pt x="4252" y="10816"/>
                  <a:pt x="3240" y="10388"/>
                </a:cubicBezTo>
                <a:cubicBezTo>
                  <a:pt x="4612" y="9148"/>
                  <a:pt x="5954" y="8973"/>
                  <a:pt x="7822" y="8696"/>
                </a:cubicBezTo>
                <a:cubicBezTo>
                  <a:pt x="8653" y="8579"/>
                  <a:pt x="9471" y="8316"/>
                  <a:pt x="10215" y="7922"/>
                </a:cubicBezTo>
                <a:cubicBezTo>
                  <a:pt x="10521" y="7733"/>
                  <a:pt x="10813" y="7528"/>
                  <a:pt x="11105" y="7295"/>
                </a:cubicBezTo>
                <a:close/>
                <a:moveTo>
                  <a:pt x="10534" y="0"/>
                </a:moveTo>
                <a:cubicBezTo>
                  <a:pt x="10237" y="0"/>
                  <a:pt x="9930" y="27"/>
                  <a:pt x="9616" y="72"/>
                </a:cubicBezTo>
                <a:cubicBezTo>
                  <a:pt x="8743" y="206"/>
                  <a:pt x="7952" y="236"/>
                  <a:pt x="7142" y="236"/>
                </a:cubicBezTo>
                <a:cubicBezTo>
                  <a:pt x="6626" y="236"/>
                  <a:pt x="6102" y="224"/>
                  <a:pt x="5545" y="218"/>
                </a:cubicBezTo>
                <a:cubicBezTo>
                  <a:pt x="4845" y="218"/>
                  <a:pt x="4159" y="262"/>
                  <a:pt x="3532" y="597"/>
                </a:cubicBezTo>
                <a:cubicBezTo>
                  <a:pt x="1" y="2509"/>
                  <a:pt x="2291" y="7572"/>
                  <a:pt x="1868" y="10534"/>
                </a:cubicBezTo>
                <a:cubicBezTo>
                  <a:pt x="1839" y="10709"/>
                  <a:pt x="1883" y="10884"/>
                  <a:pt x="1970" y="11045"/>
                </a:cubicBezTo>
                <a:cubicBezTo>
                  <a:pt x="2029" y="11162"/>
                  <a:pt x="2131" y="11278"/>
                  <a:pt x="2248" y="11337"/>
                </a:cubicBezTo>
                <a:cubicBezTo>
                  <a:pt x="3525" y="11969"/>
                  <a:pt x="5013" y="12416"/>
                  <a:pt x="6431" y="12416"/>
                </a:cubicBezTo>
                <a:cubicBezTo>
                  <a:pt x="8025" y="12416"/>
                  <a:pt x="9531" y="11851"/>
                  <a:pt x="10550" y="10345"/>
                </a:cubicBezTo>
                <a:cubicBezTo>
                  <a:pt x="12141" y="7981"/>
                  <a:pt x="15278" y="4070"/>
                  <a:pt x="13031" y="1152"/>
                </a:cubicBezTo>
                <a:cubicBezTo>
                  <a:pt x="12362" y="282"/>
                  <a:pt x="11497" y="0"/>
                  <a:pt x="10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565825" y="1526375"/>
            <a:ext cx="17800" cy="17800"/>
          </a:xfrm>
          <a:custGeom>
            <a:avLst/>
            <a:gdLst/>
            <a:ahLst/>
            <a:cxnLst/>
            <a:rect l="l" t="t" r="r" b="b"/>
            <a:pathLst>
              <a:path w="712" h="712" extrusionOk="0">
                <a:moveTo>
                  <a:pt x="297" y="0"/>
                </a:moveTo>
                <a:cubicBezTo>
                  <a:pt x="179" y="0"/>
                  <a:pt x="59" y="89"/>
                  <a:pt x="59" y="235"/>
                </a:cubicBezTo>
                <a:cubicBezTo>
                  <a:pt x="1" y="424"/>
                  <a:pt x="103" y="643"/>
                  <a:pt x="293" y="702"/>
                </a:cubicBezTo>
                <a:cubicBezTo>
                  <a:pt x="318" y="708"/>
                  <a:pt x="341" y="711"/>
                  <a:pt x="364" y="711"/>
                </a:cubicBezTo>
                <a:cubicBezTo>
                  <a:pt x="642" y="711"/>
                  <a:pt x="712" y="238"/>
                  <a:pt x="482" y="103"/>
                </a:cubicBezTo>
                <a:cubicBezTo>
                  <a:pt x="439" y="32"/>
                  <a:pt x="368" y="0"/>
                  <a:pt x="297"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593550" y="1474950"/>
            <a:ext cx="13175" cy="16225"/>
          </a:xfrm>
          <a:custGeom>
            <a:avLst/>
            <a:gdLst/>
            <a:ahLst/>
            <a:cxnLst/>
            <a:rect l="l" t="t" r="r" b="b"/>
            <a:pathLst>
              <a:path w="527" h="649" extrusionOk="0">
                <a:moveTo>
                  <a:pt x="263" y="1"/>
                </a:moveTo>
                <a:cubicBezTo>
                  <a:pt x="132" y="1"/>
                  <a:pt x="1" y="103"/>
                  <a:pt x="1" y="307"/>
                </a:cubicBezTo>
                <a:lnTo>
                  <a:pt x="1" y="336"/>
                </a:lnTo>
                <a:cubicBezTo>
                  <a:pt x="1" y="546"/>
                  <a:pt x="130" y="648"/>
                  <a:pt x="260" y="648"/>
                </a:cubicBezTo>
                <a:cubicBezTo>
                  <a:pt x="392" y="648"/>
                  <a:pt x="526" y="543"/>
                  <a:pt x="526" y="336"/>
                </a:cubicBezTo>
                <a:lnTo>
                  <a:pt x="526" y="307"/>
                </a:lnTo>
                <a:cubicBezTo>
                  <a:pt x="526" y="103"/>
                  <a:pt x="395" y="1"/>
                  <a:pt x="263"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986425" y="1955625"/>
            <a:ext cx="48550" cy="57250"/>
          </a:xfrm>
          <a:custGeom>
            <a:avLst/>
            <a:gdLst/>
            <a:ahLst/>
            <a:cxnLst/>
            <a:rect l="l" t="t" r="r" b="b"/>
            <a:pathLst>
              <a:path w="1942" h="2290" extrusionOk="0">
                <a:moveTo>
                  <a:pt x="1208" y="0"/>
                </a:moveTo>
                <a:cubicBezTo>
                  <a:pt x="1165" y="0"/>
                  <a:pt x="1123" y="7"/>
                  <a:pt x="1081" y="20"/>
                </a:cubicBezTo>
                <a:cubicBezTo>
                  <a:pt x="512" y="224"/>
                  <a:pt x="118" y="735"/>
                  <a:pt x="45" y="1333"/>
                </a:cubicBezTo>
                <a:cubicBezTo>
                  <a:pt x="1" y="1611"/>
                  <a:pt x="74" y="1888"/>
                  <a:pt x="249" y="2107"/>
                </a:cubicBezTo>
                <a:cubicBezTo>
                  <a:pt x="374" y="2237"/>
                  <a:pt x="517" y="2290"/>
                  <a:pt x="663" y="2290"/>
                </a:cubicBezTo>
                <a:cubicBezTo>
                  <a:pt x="977" y="2290"/>
                  <a:pt x="1305" y="2045"/>
                  <a:pt x="1504" y="1786"/>
                </a:cubicBezTo>
                <a:cubicBezTo>
                  <a:pt x="1737" y="1494"/>
                  <a:pt x="1942" y="1144"/>
                  <a:pt x="1898" y="735"/>
                </a:cubicBezTo>
                <a:cubicBezTo>
                  <a:pt x="1872" y="374"/>
                  <a:pt x="153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55425" y="1825375"/>
            <a:ext cx="39425" cy="33050"/>
          </a:xfrm>
          <a:custGeom>
            <a:avLst/>
            <a:gdLst/>
            <a:ahLst/>
            <a:cxnLst/>
            <a:rect l="l" t="t" r="r" b="b"/>
            <a:pathLst>
              <a:path w="1577" h="1322" extrusionOk="0">
                <a:moveTo>
                  <a:pt x="1081" y="0"/>
                </a:moveTo>
                <a:cubicBezTo>
                  <a:pt x="713" y="0"/>
                  <a:pt x="359" y="186"/>
                  <a:pt x="161" y="502"/>
                </a:cubicBezTo>
                <a:cubicBezTo>
                  <a:pt x="44" y="648"/>
                  <a:pt x="1" y="838"/>
                  <a:pt x="44" y="1028"/>
                </a:cubicBezTo>
                <a:cubicBezTo>
                  <a:pt x="105" y="1244"/>
                  <a:pt x="289" y="1322"/>
                  <a:pt x="493" y="1322"/>
                </a:cubicBezTo>
                <a:cubicBezTo>
                  <a:pt x="632" y="1322"/>
                  <a:pt x="781" y="1285"/>
                  <a:pt x="905" y="1232"/>
                </a:cubicBezTo>
                <a:cubicBezTo>
                  <a:pt x="1153" y="1145"/>
                  <a:pt x="1358" y="955"/>
                  <a:pt x="1474" y="721"/>
                </a:cubicBezTo>
                <a:cubicBezTo>
                  <a:pt x="1577" y="459"/>
                  <a:pt x="1460" y="50"/>
                  <a:pt x="1197" y="6"/>
                </a:cubicBezTo>
                <a:cubicBezTo>
                  <a:pt x="1158" y="2"/>
                  <a:pt x="1119" y="0"/>
                  <a:pt x="10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2"/>
          <p:cNvGrpSpPr/>
          <p:nvPr/>
        </p:nvGrpSpPr>
        <p:grpSpPr>
          <a:xfrm>
            <a:off x="1993488" y="1412875"/>
            <a:ext cx="466950" cy="470850"/>
            <a:chOff x="3881650" y="3189525"/>
            <a:chExt cx="466950" cy="470850"/>
          </a:xfrm>
        </p:grpSpPr>
        <p:sp>
          <p:nvSpPr>
            <p:cNvPr id="30" name="Google Shape;30;p2"/>
            <p:cNvSpPr/>
            <p:nvPr/>
          </p:nvSpPr>
          <p:spPr>
            <a:xfrm>
              <a:off x="4104150" y="3364000"/>
              <a:ext cx="85025" cy="140100"/>
            </a:xfrm>
            <a:custGeom>
              <a:avLst/>
              <a:gdLst/>
              <a:ahLst/>
              <a:cxnLst/>
              <a:rect l="l" t="t" r="r" b="b"/>
              <a:pathLst>
                <a:path w="3401" h="5604" extrusionOk="0">
                  <a:moveTo>
                    <a:pt x="3401" y="0"/>
                  </a:moveTo>
                  <a:cubicBezTo>
                    <a:pt x="1445" y="1386"/>
                    <a:pt x="1168" y="3721"/>
                    <a:pt x="1" y="5603"/>
                  </a:cubicBezTo>
                  <a:cubicBezTo>
                    <a:pt x="249" y="5472"/>
                    <a:pt x="512" y="5355"/>
                    <a:pt x="774" y="5224"/>
                  </a:cubicBezTo>
                  <a:cubicBezTo>
                    <a:pt x="2686" y="4334"/>
                    <a:pt x="2759" y="4596"/>
                    <a:pt x="2788" y="2904"/>
                  </a:cubicBezTo>
                  <a:cubicBezTo>
                    <a:pt x="2803" y="2379"/>
                    <a:pt x="2744" y="1839"/>
                    <a:pt x="2846" y="1313"/>
                  </a:cubicBezTo>
                  <a:cubicBezTo>
                    <a:pt x="2919" y="832"/>
                    <a:pt x="3109" y="379"/>
                    <a:pt x="3401"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78675" y="3306350"/>
              <a:ext cx="105450" cy="197025"/>
            </a:xfrm>
            <a:custGeom>
              <a:avLst/>
              <a:gdLst/>
              <a:ahLst/>
              <a:cxnLst/>
              <a:rect l="l" t="t" r="r" b="b"/>
              <a:pathLst>
                <a:path w="4218" h="7881" extrusionOk="0">
                  <a:moveTo>
                    <a:pt x="4217" y="1"/>
                  </a:moveTo>
                  <a:lnTo>
                    <a:pt x="4217" y="1"/>
                  </a:lnTo>
                  <a:cubicBezTo>
                    <a:pt x="3911" y="88"/>
                    <a:pt x="3590" y="176"/>
                    <a:pt x="3254" y="234"/>
                  </a:cubicBezTo>
                  <a:cubicBezTo>
                    <a:pt x="1970" y="497"/>
                    <a:pt x="1620" y="395"/>
                    <a:pt x="876" y="1635"/>
                  </a:cubicBezTo>
                  <a:cubicBezTo>
                    <a:pt x="0" y="3109"/>
                    <a:pt x="555" y="3867"/>
                    <a:pt x="1591" y="5137"/>
                  </a:cubicBezTo>
                  <a:cubicBezTo>
                    <a:pt x="2350" y="6085"/>
                    <a:pt x="3167" y="6888"/>
                    <a:pt x="3765" y="7880"/>
                  </a:cubicBezTo>
                  <a:cubicBezTo>
                    <a:pt x="3677" y="5954"/>
                    <a:pt x="2350" y="4203"/>
                    <a:pt x="2992" y="2131"/>
                  </a:cubicBezTo>
                  <a:cubicBezTo>
                    <a:pt x="3269" y="1343"/>
                    <a:pt x="3677" y="628"/>
                    <a:pt x="421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049075" y="3219300"/>
              <a:ext cx="236775" cy="277500"/>
            </a:xfrm>
            <a:custGeom>
              <a:avLst/>
              <a:gdLst/>
              <a:ahLst/>
              <a:cxnLst/>
              <a:rect l="l" t="t" r="r" b="b"/>
              <a:pathLst>
                <a:path w="9471" h="11100" extrusionOk="0">
                  <a:moveTo>
                    <a:pt x="6619" y="1548"/>
                  </a:moveTo>
                  <a:cubicBezTo>
                    <a:pt x="6660" y="1548"/>
                    <a:pt x="6701" y="1559"/>
                    <a:pt x="6742" y="1586"/>
                  </a:cubicBezTo>
                  <a:lnTo>
                    <a:pt x="6771" y="1586"/>
                  </a:lnTo>
                  <a:cubicBezTo>
                    <a:pt x="7025" y="1751"/>
                    <a:pt x="6815" y="2202"/>
                    <a:pt x="6564" y="2202"/>
                  </a:cubicBezTo>
                  <a:cubicBezTo>
                    <a:pt x="6527" y="2202"/>
                    <a:pt x="6488" y="2192"/>
                    <a:pt x="6450" y="2169"/>
                  </a:cubicBezTo>
                  <a:lnTo>
                    <a:pt x="6421" y="2155"/>
                  </a:lnTo>
                  <a:cubicBezTo>
                    <a:pt x="6157" y="1992"/>
                    <a:pt x="6369" y="1548"/>
                    <a:pt x="6619" y="1548"/>
                  </a:cubicBezTo>
                  <a:close/>
                  <a:moveTo>
                    <a:pt x="6864" y="1"/>
                  </a:moveTo>
                  <a:cubicBezTo>
                    <a:pt x="5414" y="1"/>
                    <a:pt x="4351" y="1513"/>
                    <a:pt x="3255" y="2476"/>
                  </a:cubicBezTo>
                  <a:cubicBezTo>
                    <a:pt x="3123" y="2593"/>
                    <a:pt x="3006" y="2695"/>
                    <a:pt x="2861" y="2782"/>
                  </a:cubicBezTo>
                  <a:cubicBezTo>
                    <a:pt x="1270" y="4431"/>
                    <a:pt x="1" y="6343"/>
                    <a:pt x="861" y="8604"/>
                  </a:cubicBezTo>
                  <a:cubicBezTo>
                    <a:pt x="1037" y="9100"/>
                    <a:pt x="1212" y="9553"/>
                    <a:pt x="1343" y="9976"/>
                  </a:cubicBezTo>
                  <a:cubicBezTo>
                    <a:pt x="1431" y="8619"/>
                    <a:pt x="1401" y="7262"/>
                    <a:pt x="1970" y="5963"/>
                  </a:cubicBezTo>
                  <a:cubicBezTo>
                    <a:pt x="2598" y="4504"/>
                    <a:pt x="3678" y="3395"/>
                    <a:pt x="5035" y="2593"/>
                  </a:cubicBezTo>
                  <a:cubicBezTo>
                    <a:pt x="5093" y="2557"/>
                    <a:pt x="5147" y="2542"/>
                    <a:pt x="5195" y="2542"/>
                  </a:cubicBezTo>
                  <a:cubicBezTo>
                    <a:pt x="5447" y="2542"/>
                    <a:pt x="5538" y="2959"/>
                    <a:pt x="5268" y="3118"/>
                  </a:cubicBezTo>
                  <a:cubicBezTo>
                    <a:pt x="3240" y="4329"/>
                    <a:pt x="2160" y="6167"/>
                    <a:pt x="1956" y="8502"/>
                  </a:cubicBezTo>
                  <a:cubicBezTo>
                    <a:pt x="1883" y="9407"/>
                    <a:pt x="1883" y="10239"/>
                    <a:pt x="1752" y="11099"/>
                  </a:cubicBezTo>
                  <a:cubicBezTo>
                    <a:pt x="2583" y="9684"/>
                    <a:pt x="2773" y="8035"/>
                    <a:pt x="3809" y="6678"/>
                  </a:cubicBezTo>
                  <a:cubicBezTo>
                    <a:pt x="5356" y="4606"/>
                    <a:pt x="8391" y="4227"/>
                    <a:pt x="9471" y="1746"/>
                  </a:cubicBezTo>
                  <a:cubicBezTo>
                    <a:pt x="9368" y="1352"/>
                    <a:pt x="9004" y="914"/>
                    <a:pt x="8303" y="477"/>
                  </a:cubicBezTo>
                  <a:cubicBezTo>
                    <a:pt x="7780" y="140"/>
                    <a:pt x="7304" y="1"/>
                    <a:pt x="6864" y="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881650" y="3189525"/>
              <a:ext cx="466950" cy="366375"/>
            </a:xfrm>
            <a:custGeom>
              <a:avLst/>
              <a:gdLst/>
              <a:ahLst/>
              <a:cxnLst/>
              <a:rect l="l" t="t" r="r" b="b"/>
              <a:pathLst>
                <a:path w="18678" h="14655" extrusionOk="0">
                  <a:moveTo>
                    <a:pt x="13566" y="1201"/>
                  </a:moveTo>
                  <a:cubicBezTo>
                    <a:pt x="14008" y="1201"/>
                    <a:pt x="14487" y="1342"/>
                    <a:pt x="15015" y="1682"/>
                  </a:cubicBezTo>
                  <a:cubicBezTo>
                    <a:pt x="15715" y="2135"/>
                    <a:pt x="16065" y="2558"/>
                    <a:pt x="16182" y="2952"/>
                  </a:cubicBezTo>
                  <a:cubicBezTo>
                    <a:pt x="15088" y="5418"/>
                    <a:pt x="12067" y="5812"/>
                    <a:pt x="10506" y="7884"/>
                  </a:cubicBezTo>
                  <a:cubicBezTo>
                    <a:pt x="9470" y="9241"/>
                    <a:pt x="9295" y="10890"/>
                    <a:pt x="8463" y="12305"/>
                  </a:cubicBezTo>
                  <a:cubicBezTo>
                    <a:pt x="8580" y="11430"/>
                    <a:pt x="8580" y="10598"/>
                    <a:pt x="8653" y="9693"/>
                  </a:cubicBezTo>
                  <a:cubicBezTo>
                    <a:pt x="8857" y="7358"/>
                    <a:pt x="9937" y="5520"/>
                    <a:pt x="11965" y="4323"/>
                  </a:cubicBezTo>
                  <a:cubicBezTo>
                    <a:pt x="12224" y="4163"/>
                    <a:pt x="12150" y="3753"/>
                    <a:pt x="11900" y="3753"/>
                  </a:cubicBezTo>
                  <a:cubicBezTo>
                    <a:pt x="11854" y="3753"/>
                    <a:pt x="11803" y="3766"/>
                    <a:pt x="11746" y="3798"/>
                  </a:cubicBezTo>
                  <a:cubicBezTo>
                    <a:pt x="10389" y="4601"/>
                    <a:pt x="9295" y="5710"/>
                    <a:pt x="8667" y="7169"/>
                  </a:cubicBezTo>
                  <a:cubicBezTo>
                    <a:pt x="8113" y="8453"/>
                    <a:pt x="8142" y="9824"/>
                    <a:pt x="8040" y="11181"/>
                  </a:cubicBezTo>
                  <a:cubicBezTo>
                    <a:pt x="7923" y="10758"/>
                    <a:pt x="7748" y="10306"/>
                    <a:pt x="7558" y="9810"/>
                  </a:cubicBezTo>
                  <a:cubicBezTo>
                    <a:pt x="6698" y="7548"/>
                    <a:pt x="7967" y="5637"/>
                    <a:pt x="9572" y="3988"/>
                  </a:cubicBezTo>
                  <a:cubicBezTo>
                    <a:pt x="9703" y="3900"/>
                    <a:pt x="9835" y="3798"/>
                    <a:pt x="9952" y="3681"/>
                  </a:cubicBezTo>
                  <a:cubicBezTo>
                    <a:pt x="11059" y="2720"/>
                    <a:pt x="12115" y="1201"/>
                    <a:pt x="13566" y="1201"/>
                  </a:cubicBezTo>
                  <a:close/>
                  <a:moveTo>
                    <a:pt x="8098" y="4674"/>
                  </a:moveTo>
                  <a:lnTo>
                    <a:pt x="8098" y="4674"/>
                  </a:lnTo>
                  <a:cubicBezTo>
                    <a:pt x="7558" y="5301"/>
                    <a:pt x="7150" y="6016"/>
                    <a:pt x="6873" y="6804"/>
                  </a:cubicBezTo>
                  <a:cubicBezTo>
                    <a:pt x="6216" y="8876"/>
                    <a:pt x="7544" y="10627"/>
                    <a:pt x="7631" y="12553"/>
                  </a:cubicBezTo>
                  <a:cubicBezTo>
                    <a:pt x="7048" y="11561"/>
                    <a:pt x="6231" y="10773"/>
                    <a:pt x="5472" y="9810"/>
                  </a:cubicBezTo>
                  <a:cubicBezTo>
                    <a:pt x="4450" y="8540"/>
                    <a:pt x="3881" y="7782"/>
                    <a:pt x="4757" y="6308"/>
                  </a:cubicBezTo>
                  <a:cubicBezTo>
                    <a:pt x="5501" y="5068"/>
                    <a:pt x="5851" y="5170"/>
                    <a:pt x="7135" y="4907"/>
                  </a:cubicBezTo>
                  <a:cubicBezTo>
                    <a:pt x="7471" y="4849"/>
                    <a:pt x="7792" y="4761"/>
                    <a:pt x="8098" y="4674"/>
                  </a:cubicBezTo>
                  <a:close/>
                  <a:moveTo>
                    <a:pt x="12301" y="6979"/>
                  </a:moveTo>
                  <a:lnTo>
                    <a:pt x="12301" y="6979"/>
                  </a:lnTo>
                  <a:cubicBezTo>
                    <a:pt x="12009" y="7358"/>
                    <a:pt x="11819" y="7811"/>
                    <a:pt x="11746" y="8292"/>
                  </a:cubicBezTo>
                  <a:cubicBezTo>
                    <a:pt x="11644" y="8818"/>
                    <a:pt x="11703" y="9358"/>
                    <a:pt x="11688" y="9883"/>
                  </a:cubicBezTo>
                  <a:cubicBezTo>
                    <a:pt x="11659" y="11575"/>
                    <a:pt x="11586" y="11313"/>
                    <a:pt x="9674" y="12203"/>
                  </a:cubicBezTo>
                  <a:cubicBezTo>
                    <a:pt x="9412" y="12334"/>
                    <a:pt x="9149" y="12451"/>
                    <a:pt x="8901" y="12582"/>
                  </a:cubicBezTo>
                  <a:cubicBezTo>
                    <a:pt x="10068" y="10700"/>
                    <a:pt x="10345" y="8365"/>
                    <a:pt x="12301" y="6979"/>
                  </a:cubicBezTo>
                  <a:close/>
                  <a:moveTo>
                    <a:pt x="13761" y="0"/>
                  </a:moveTo>
                  <a:cubicBezTo>
                    <a:pt x="12613" y="0"/>
                    <a:pt x="11533" y="549"/>
                    <a:pt x="10667" y="1347"/>
                  </a:cubicBezTo>
                  <a:cubicBezTo>
                    <a:pt x="9382" y="2529"/>
                    <a:pt x="8536" y="3404"/>
                    <a:pt x="6756" y="3740"/>
                  </a:cubicBezTo>
                  <a:cubicBezTo>
                    <a:pt x="6026" y="3886"/>
                    <a:pt x="5282" y="4002"/>
                    <a:pt x="4640" y="4367"/>
                  </a:cubicBezTo>
                  <a:cubicBezTo>
                    <a:pt x="0" y="7081"/>
                    <a:pt x="6187" y="11751"/>
                    <a:pt x="7150" y="14362"/>
                  </a:cubicBezTo>
                  <a:cubicBezTo>
                    <a:pt x="7194" y="14538"/>
                    <a:pt x="7340" y="14654"/>
                    <a:pt x="7515" y="14654"/>
                  </a:cubicBezTo>
                  <a:cubicBezTo>
                    <a:pt x="7646" y="14654"/>
                    <a:pt x="7777" y="14610"/>
                    <a:pt x="7880" y="14523"/>
                  </a:cubicBezTo>
                  <a:cubicBezTo>
                    <a:pt x="8638" y="13983"/>
                    <a:pt x="9470" y="13560"/>
                    <a:pt x="10360" y="13283"/>
                  </a:cubicBezTo>
                  <a:cubicBezTo>
                    <a:pt x="11119" y="13035"/>
                    <a:pt x="11790" y="12859"/>
                    <a:pt x="12286" y="12174"/>
                  </a:cubicBezTo>
                  <a:cubicBezTo>
                    <a:pt x="12680" y="11619"/>
                    <a:pt x="12782" y="10948"/>
                    <a:pt x="12811" y="10291"/>
                  </a:cubicBezTo>
                  <a:cubicBezTo>
                    <a:pt x="12841" y="9854"/>
                    <a:pt x="12680" y="9109"/>
                    <a:pt x="12811" y="8686"/>
                  </a:cubicBezTo>
                  <a:cubicBezTo>
                    <a:pt x="13103" y="7752"/>
                    <a:pt x="14096" y="7081"/>
                    <a:pt x="14811" y="6556"/>
                  </a:cubicBezTo>
                  <a:cubicBezTo>
                    <a:pt x="17306" y="4732"/>
                    <a:pt x="18677" y="1245"/>
                    <a:pt x="14738" y="136"/>
                  </a:cubicBezTo>
                  <a:cubicBezTo>
                    <a:pt x="14409" y="43"/>
                    <a:pt x="14082" y="0"/>
                    <a:pt x="13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03000" y="3257975"/>
              <a:ext cx="21700" cy="16400"/>
            </a:xfrm>
            <a:custGeom>
              <a:avLst/>
              <a:gdLst/>
              <a:ahLst/>
              <a:cxnLst/>
              <a:rect l="l" t="t" r="r" b="b"/>
              <a:pathLst>
                <a:path w="868" h="656" extrusionOk="0">
                  <a:moveTo>
                    <a:pt x="462" y="1"/>
                  </a:moveTo>
                  <a:cubicBezTo>
                    <a:pt x="212" y="1"/>
                    <a:pt x="0" y="445"/>
                    <a:pt x="264" y="608"/>
                  </a:cubicBezTo>
                  <a:lnTo>
                    <a:pt x="293" y="622"/>
                  </a:lnTo>
                  <a:cubicBezTo>
                    <a:pt x="331" y="645"/>
                    <a:pt x="370" y="655"/>
                    <a:pt x="407" y="655"/>
                  </a:cubicBezTo>
                  <a:cubicBezTo>
                    <a:pt x="658" y="655"/>
                    <a:pt x="868" y="204"/>
                    <a:pt x="614" y="39"/>
                  </a:cubicBezTo>
                  <a:lnTo>
                    <a:pt x="585" y="39"/>
                  </a:lnTo>
                  <a:cubicBezTo>
                    <a:pt x="544" y="12"/>
                    <a:pt x="503" y="1"/>
                    <a:pt x="46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126050" y="3583775"/>
              <a:ext cx="49275" cy="35375"/>
            </a:xfrm>
            <a:custGeom>
              <a:avLst/>
              <a:gdLst/>
              <a:ahLst/>
              <a:cxnLst/>
              <a:rect l="l" t="t" r="r" b="b"/>
              <a:pathLst>
                <a:path w="1971" h="1415" extrusionOk="0">
                  <a:moveTo>
                    <a:pt x="1153" y="0"/>
                  </a:moveTo>
                  <a:cubicBezTo>
                    <a:pt x="851" y="0"/>
                    <a:pt x="554" y="110"/>
                    <a:pt x="321" y="314"/>
                  </a:cubicBezTo>
                  <a:cubicBezTo>
                    <a:pt x="132" y="460"/>
                    <a:pt x="15" y="664"/>
                    <a:pt x="0" y="898"/>
                  </a:cubicBezTo>
                  <a:cubicBezTo>
                    <a:pt x="0" y="1269"/>
                    <a:pt x="373" y="1414"/>
                    <a:pt x="717" y="1414"/>
                  </a:cubicBezTo>
                  <a:cubicBezTo>
                    <a:pt x="792" y="1414"/>
                    <a:pt x="866" y="1407"/>
                    <a:pt x="934" y="1394"/>
                  </a:cubicBezTo>
                  <a:cubicBezTo>
                    <a:pt x="1255" y="1379"/>
                    <a:pt x="1547" y="1234"/>
                    <a:pt x="1751" y="1000"/>
                  </a:cubicBezTo>
                  <a:cubicBezTo>
                    <a:pt x="1970" y="723"/>
                    <a:pt x="1941" y="227"/>
                    <a:pt x="1664" y="110"/>
                  </a:cubicBezTo>
                  <a:cubicBezTo>
                    <a:pt x="1500" y="36"/>
                    <a:pt x="1326" y="0"/>
                    <a:pt x="11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083000" y="3637650"/>
              <a:ext cx="31775" cy="22725"/>
            </a:xfrm>
            <a:custGeom>
              <a:avLst/>
              <a:gdLst/>
              <a:ahLst/>
              <a:cxnLst/>
              <a:rect l="l" t="t" r="r" b="b"/>
              <a:pathLst>
                <a:path w="1271" h="909" extrusionOk="0">
                  <a:moveTo>
                    <a:pt x="753" y="1"/>
                  </a:moveTo>
                  <a:cubicBezTo>
                    <a:pt x="558" y="1"/>
                    <a:pt x="363" y="72"/>
                    <a:pt x="205" y="202"/>
                  </a:cubicBezTo>
                  <a:cubicBezTo>
                    <a:pt x="88" y="290"/>
                    <a:pt x="15" y="421"/>
                    <a:pt x="1" y="567"/>
                  </a:cubicBezTo>
                  <a:cubicBezTo>
                    <a:pt x="1" y="820"/>
                    <a:pt x="264" y="908"/>
                    <a:pt x="496" y="908"/>
                  </a:cubicBezTo>
                  <a:cubicBezTo>
                    <a:pt x="531" y="908"/>
                    <a:pt x="566" y="906"/>
                    <a:pt x="599" y="902"/>
                  </a:cubicBezTo>
                  <a:cubicBezTo>
                    <a:pt x="803" y="888"/>
                    <a:pt x="1007" y="786"/>
                    <a:pt x="1139" y="640"/>
                  </a:cubicBezTo>
                  <a:cubicBezTo>
                    <a:pt x="1270" y="465"/>
                    <a:pt x="1255" y="144"/>
                    <a:pt x="1080" y="71"/>
                  </a:cubicBezTo>
                  <a:cubicBezTo>
                    <a:pt x="975" y="23"/>
                    <a:pt x="864" y="1"/>
                    <a:pt x="7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rot="1784480">
            <a:off x="7432140" y="612889"/>
            <a:ext cx="336010" cy="374986"/>
            <a:chOff x="8025825" y="930775"/>
            <a:chExt cx="336000" cy="374975"/>
          </a:xfrm>
        </p:grpSpPr>
        <p:sp>
          <p:nvSpPr>
            <p:cNvPr id="38" name="Google Shape;38;p2"/>
            <p:cNvSpPr/>
            <p:nvPr/>
          </p:nvSpPr>
          <p:spPr>
            <a:xfrm>
              <a:off x="8053200" y="1023725"/>
              <a:ext cx="77725" cy="225100"/>
            </a:xfrm>
            <a:custGeom>
              <a:avLst/>
              <a:gdLst/>
              <a:ahLst/>
              <a:cxnLst/>
              <a:rect l="l" t="t" r="r" b="b"/>
              <a:pathLst>
                <a:path w="3109" h="9004" extrusionOk="0">
                  <a:moveTo>
                    <a:pt x="3079" y="0"/>
                  </a:moveTo>
                  <a:lnTo>
                    <a:pt x="3079" y="0"/>
                  </a:lnTo>
                  <a:cubicBezTo>
                    <a:pt x="3021" y="44"/>
                    <a:pt x="2977" y="73"/>
                    <a:pt x="2919" y="102"/>
                  </a:cubicBezTo>
                  <a:cubicBezTo>
                    <a:pt x="2043" y="598"/>
                    <a:pt x="1357" y="525"/>
                    <a:pt x="905" y="1518"/>
                  </a:cubicBezTo>
                  <a:cubicBezTo>
                    <a:pt x="29" y="3414"/>
                    <a:pt x="0" y="5705"/>
                    <a:pt x="1518" y="7165"/>
                  </a:cubicBezTo>
                  <a:cubicBezTo>
                    <a:pt x="2101" y="7719"/>
                    <a:pt x="2641" y="8346"/>
                    <a:pt x="3108" y="9003"/>
                  </a:cubicBezTo>
                  <a:cubicBezTo>
                    <a:pt x="3094" y="8638"/>
                    <a:pt x="3064" y="8273"/>
                    <a:pt x="3021" y="7923"/>
                  </a:cubicBezTo>
                  <a:cubicBezTo>
                    <a:pt x="2948" y="7106"/>
                    <a:pt x="2802" y="6289"/>
                    <a:pt x="2568" y="5501"/>
                  </a:cubicBezTo>
                  <a:cubicBezTo>
                    <a:pt x="2349" y="4801"/>
                    <a:pt x="1824" y="4261"/>
                    <a:pt x="1591" y="3590"/>
                  </a:cubicBezTo>
                  <a:cubicBezTo>
                    <a:pt x="1343" y="2889"/>
                    <a:pt x="1459" y="2320"/>
                    <a:pt x="1780" y="1649"/>
                  </a:cubicBezTo>
                  <a:cubicBezTo>
                    <a:pt x="1926" y="1342"/>
                    <a:pt x="2568" y="671"/>
                    <a:pt x="307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103900" y="962550"/>
              <a:ext cx="159425" cy="284800"/>
            </a:xfrm>
            <a:custGeom>
              <a:avLst/>
              <a:gdLst/>
              <a:ahLst/>
              <a:cxnLst/>
              <a:rect l="l" t="t" r="r" b="b"/>
              <a:pathLst>
                <a:path w="6377" h="11392" extrusionOk="0">
                  <a:moveTo>
                    <a:pt x="3561" y="3089"/>
                  </a:moveTo>
                  <a:cubicBezTo>
                    <a:pt x="3911" y="3104"/>
                    <a:pt x="3911" y="3746"/>
                    <a:pt x="3575" y="3746"/>
                  </a:cubicBezTo>
                  <a:lnTo>
                    <a:pt x="3517" y="3746"/>
                  </a:lnTo>
                  <a:cubicBezTo>
                    <a:pt x="3167" y="3746"/>
                    <a:pt x="3152" y="3089"/>
                    <a:pt x="3517" y="3089"/>
                  </a:cubicBezTo>
                  <a:close/>
                  <a:moveTo>
                    <a:pt x="1810" y="6431"/>
                  </a:moveTo>
                  <a:cubicBezTo>
                    <a:pt x="2175" y="6431"/>
                    <a:pt x="2160" y="7087"/>
                    <a:pt x="1810" y="7087"/>
                  </a:cubicBezTo>
                  <a:cubicBezTo>
                    <a:pt x="1460" y="7087"/>
                    <a:pt x="1445" y="6431"/>
                    <a:pt x="1810" y="6431"/>
                  </a:cubicBezTo>
                  <a:close/>
                  <a:moveTo>
                    <a:pt x="3448" y="1"/>
                  </a:moveTo>
                  <a:cubicBezTo>
                    <a:pt x="3377" y="1"/>
                    <a:pt x="3312" y="8"/>
                    <a:pt x="3254" y="25"/>
                  </a:cubicBezTo>
                  <a:cubicBezTo>
                    <a:pt x="2598" y="200"/>
                    <a:pt x="2569" y="813"/>
                    <a:pt x="2248" y="1338"/>
                  </a:cubicBezTo>
                  <a:cubicBezTo>
                    <a:pt x="2175" y="1615"/>
                    <a:pt x="2058" y="1893"/>
                    <a:pt x="1897" y="2141"/>
                  </a:cubicBezTo>
                  <a:cubicBezTo>
                    <a:pt x="1591" y="2666"/>
                    <a:pt x="1124" y="3104"/>
                    <a:pt x="759" y="3600"/>
                  </a:cubicBezTo>
                  <a:cubicBezTo>
                    <a:pt x="0" y="4636"/>
                    <a:pt x="146" y="5395"/>
                    <a:pt x="570" y="6591"/>
                  </a:cubicBezTo>
                  <a:cubicBezTo>
                    <a:pt x="1051" y="7948"/>
                    <a:pt x="1387" y="9349"/>
                    <a:pt x="1547" y="10779"/>
                  </a:cubicBezTo>
                  <a:cubicBezTo>
                    <a:pt x="1562" y="10458"/>
                    <a:pt x="1562" y="10122"/>
                    <a:pt x="1547" y="9787"/>
                  </a:cubicBezTo>
                  <a:cubicBezTo>
                    <a:pt x="1525" y="9582"/>
                    <a:pt x="1646" y="9480"/>
                    <a:pt x="1777" y="9480"/>
                  </a:cubicBezTo>
                  <a:cubicBezTo>
                    <a:pt x="1908" y="9480"/>
                    <a:pt x="2051" y="9582"/>
                    <a:pt x="2072" y="9787"/>
                  </a:cubicBezTo>
                  <a:cubicBezTo>
                    <a:pt x="2087" y="10078"/>
                    <a:pt x="2087" y="10370"/>
                    <a:pt x="2072" y="10662"/>
                  </a:cubicBezTo>
                  <a:cubicBezTo>
                    <a:pt x="2802" y="9013"/>
                    <a:pt x="3167" y="7218"/>
                    <a:pt x="3094" y="5409"/>
                  </a:cubicBezTo>
                  <a:cubicBezTo>
                    <a:pt x="3087" y="5198"/>
                    <a:pt x="3214" y="5092"/>
                    <a:pt x="3346" y="5092"/>
                  </a:cubicBezTo>
                  <a:cubicBezTo>
                    <a:pt x="3477" y="5092"/>
                    <a:pt x="3612" y="5198"/>
                    <a:pt x="3619" y="5409"/>
                  </a:cubicBezTo>
                  <a:cubicBezTo>
                    <a:pt x="3692" y="7335"/>
                    <a:pt x="3313" y="9261"/>
                    <a:pt x="2510" y="11027"/>
                  </a:cubicBezTo>
                  <a:cubicBezTo>
                    <a:pt x="3123" y="10166"/>
                    <a:pt x="3648" y="9232"/>
                    <a:pt x="4042" y="8254"/>
                  </a:cubicBezTo>
                  <a:cubicBezTo>
                    <a:pt x="4090" y="8137"/>
                    <a:pt x="4162" y="8090"/>
                    <a:pt x="4237" y="8090"/>
                  </a:cubicBezTo>
                  <a:cubicBezTo>
                    <a:pt x="4412" y="8090"/>
                    <a:pt x="4597" y="8354"/>
                    <a:pt x="4495" y="8590"/>
                  </a:cubicBezTo>
                  <a:cubicBezTo>
                    <a:pt x="4101" y="9582"/>
                    <a:pt x="3575" y="10516"/>
                    <a:pt x="2948" y="11392"/>
                  </a:cubicBezTo>
                  <a:cubicBezTo>
                    <a:pt x="3269" y="11231"/>
                    <a:pt x="3590" y="11071"/>
                    <a:pt x="3911" y="10910"/>
                  </a:cubicBezTo>
                  <a:cubicBezTo>
                    <a:pt x="4991" y="9874"/>
                    <a:pt x="5998" y="8473"/>
                    <a:pt x="6056" y="7029"/>
                  </a:cubicBezTo>
                  <a:cubicBezTo>
                    <a:pt x="5998" y="6941"/>
                    <a:pt x="5939" y="6854"/>
                    <a:pt x="5881" y="6781"/>
                  </a:cubicBezTo>
                  <a:cubicBezTo>
                    <a:pt x="5487" y="6182"/>
                    <a:pt x="5268" y="5540"/>
                    <a:pt x="5399" y="4825"/>
                  </a:cubicBezTo>
                  <a:cubicBezTo>
                    <a:pt x="5487" y="4388"/>
                    <a:pt x="5779" y="4096"/>
                    <a:pt x="5910" y="3702"/>
                  </a:cubicBezTo>
                  <a:cubicBezTo>
                    <a:pt x="6377" y="2389"/>
                    <a:pt x="6275" y="1411"/>
                    <a:pt x="5239" y="696"/>
                  </a:cubicBezTo>
                  <a:cubicBezTo>
                    <a:pt x="4889" y="463"/>
                    <a:pt x="4001" y="1"/>
                    <a:pt x="3448" y="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237400" y="1151750"/>
              <a:ext cx="53650" cy="64600"/>
            </a:xfrm>
            <a:custGeom>
              <a:avLst/>
              <a:gdLst/>
              <a:ahLst/>
              <a:cxnLst/>
              <a:rect l="l" t="t" r="r" b="b"/>
              <a:pathLst>
                <a:path w="2146" h="2584" extrusionOk="0">
                  <a:moveTo>
                    <a:pt x="1197" y="1"/>
                  </a:moveTo>
                  <a:lnTo>
                    <a:pt x="1197" y="1"/>
                  </a:lnTo>
                  <a:cubicBezTo>
                    <a:pt x="993" y="949"/>
                    <a:pt x="585" y="1825"/>
                    <a:pt x="1" y="2583"/>
                  </a:cubicBezTo>
                  <a:cubicBezTo>
                    <a:pt x="264" y="2437"/>
                    <a:pt x="512" y="2277"/>
                    <a:pt x="760" y="2102"/>
                  </a:cubicBezTo>
                  <a:cubicBezTo>
                    <a:pt x="2146" y="1124"/>
                    <a:pt x="1796" y="672"/>
                    <a:pt x="119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182700" y="1040125"/>
              <a:ext cx="18975" cy="16450"/>
            </a:xfrm>
            <a:custGeom>
              <a:avLst/>
              <a:gdLst/>
              <a:ahLst/>
              <a:cxnLst/>
              <a:rect l="l" t="t" r="r" b="b"/>
              <a:pathLst>
                <a:path w="759" h="658" extrusionOk="0">
                  <a:moveTo>
                    <a:pt x="350" y="1"/>
                  </a:moveTo>
                  <a:cubicBezTo>
                    <a:pt x="0" y="1"/>
                    <a:pt x="15" y="657"/>
                    <a:pt x="350" y="657"/>
                  </a:cubicBezTo>
                  <a:lnTo>
                    <a:pt x="409" y="657"/>
                  </a:lnTo>
                  <a:cubicBezTo>
                    <a:pt x="759" y="643"/>
                    <a:pt x="759" y="1"/>
                    <a:pt x="409"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140375" y="1123300"/>
              <a:ext cx="17175" cy="16450"/>
            </a:xfrm>
            <a:custGeom>
              <a:avLst/>
              <a:gdLst/>
              <a:ahLst/>
              <a:cxnLst/>
              <a:rect l="l" t="t" r="r" b="b"/>
              <a:pathLst>
                <a:path w="687" h="658" extrusionOk="0">
                  <a:moveTo>
                    <a:pt x="351" y="1"/>
                  </a:moveTo>
                  <a:cubicBezTo>
                    <a:pt x="1" y="1"/>
                    <a:pt x="1" y="657"/>
                    <a:pt x="351" y="657"/>
                  </a:cubicBezTo>
                  <a:cubicBezTo>
                    <a:pt x="686" y="657"/>
                    <a:pt x="686" y="1"/>
                    <a:pt x="351"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025825" y="930775"/>
              <a:ext cx="336000" cy="374975"/>
            </a:xfrm>
            <a:custGeom>
              <a:avLst/>
              <a:gdLst/>
              <a:ahLst/>
              <a:cxnLst/>
              <a:rect l="l" t="t" r="r" b="b"/>
              <a:pathLst>
                <a:path w="13440" h="14999" extrusionOk="0">
                  <a:moveTo>
                    <a:pt x="9660" y="8840"/>
                  </a:moveTo>
                  <a:lnTo>
                    <a:pt x="9660" y="8840"/>
                  </a:lnTo>
                  <a:cubicBezTo>
                    <a:pt x="10259" y="9511"/>
                    <a:pt x="10609" y="9963"/>
                    <a:pt x="9223" y="10941"/>
                  </a:cubicBezTo>
                  <a:cubicBezTo>
                    <a:pt x="8975" y="11116"/>
                    <a:pt x="8727" y="11262"/>
                    <a:pt x="8464" y="11422"/>
                  </a:cubicBezTo>
                  <a:cubicBezTo>
                    <a:pt x="9048" y="10664"/>
                    <a:pt x="9456" y="9774"/>
                    <a:pt x="9660" y="8840"/>
                  </a:cubicBezTo>
                  <a:close/>
                  <a:moveTo>
                    <a:pt x="6567" y="1246"/>
                  </a:moveTo>
                  <a:cubicBezTo>
                    <a:pt x="7108" y="1246"/>
                    <a:pt x="8009" y="1704"/>
                    <a:pt x="8362" y="1952"/>
                  </a:cubicBezTo>
                  <a:cubicBezTo>
                    <a:pt x="9412" y="2667"/>
                    <a:pt x="9500" y="3630"/>
                    <a:pt x="9048" y="4944"/>
                  </a:cubicBezTo>
                  <a:cubicBezTo>
                    <a:pt x="8916" y="5338"/>
                    <a:pt x="8610" y="5644"/>
                    <a:pt x="8537" y="6082"/>
                  </a:cubicBezTo>
                  <a:cubicBezTo>
                    <a:pt x="8391" y="6797"/>
                    <a:pt x="8610" y="7439"/>
                    <a:pt x="9018" y="8023"/>
                  </a:cubicBezTo>
                  <a:cubicBezTo>
                    <a:pt x="9062" y="8110"/>
                    <a:pt x="9135" y="8183"/>
                    <a:pt x="9194" y="8271"/>
                  </a:cubicBezTo>
                  <a:cubicBezTo>
                    <a:pt x="9135" y="9715"/>
                    <a:pt x="8128" y="11101"/>
                    <a:pt x="7049" y="12152"/>
                  </a:cubicBezTo>
                  <a:cubicBezTo>
                    <a:pt x="6713" y="12327"/>
                    <a:pt x="6392" y="12488"/>
                    <a:pt x="6086" y="12648"/>
                  </a:cubicBezTo>
                  <a:cubicBezTo>
                    <a:pt x="6698" y="11773"/>
                    <a:pt x="7224" y="10824"/>
                    <a:pt x="7632" y="9847"/>
                  </a:cubicBezTo>
                  <a:cubicBezTo>
                    <a:pt x="7724" y="9611"/>
                    <a:pt x="7543" y="9346"/>
                    <a:pt x="7371" y="9346"/>
                  </a:cubicBezTo>
                  <a:cubicBezTo>
                    <a:pt x="7299" y="9346"/>
                    <a:pt x="7228" y="9394"/>
                    <a:pt x="7180" y="9511"/>
                  </a:cubicBezTo>
                  <a:cubicBezTo>
                    <a:pt x="6771" y="10489"/>
                    <a:pt x="6261" y="11422"/>
                    <a:pt x="5633" y="12269"/>
                  </a:cubicBezTo>
                  <a:cubicBezTo>
                    <a:pt x="6436" y="10518"/>
                    <a:pt x="6815" y="8592"/>
                    <a:pt x="6757" y="6651"/>
                  </a:cubicBezTo>
                  <a:cubicBezTo>
                    <a:pt x="6749" y="6447"/>
                    <a:pt x="6611" y="6345"/>
                    <a:pt x="6478" y="6345"/>
                  </a:cubicBezTo>
                  <a:cubicBezTo>
                    <a:pt x="6345" y="6345"/>
                    <a:pt x="6217" y="6447"/>
                    <a:pt x="6231" y="6651"/>
                  </a:cubicBezTo>
                  <a:cubicBezTo>
                    <a:pt x="6290" y="8460"/>
                    <a:pt x="5940" y="10270"/>
                    <a:pt x="5195" y="11919"/>
                  </a:cubicBezTo>
                  <a:cubicBezTo>
                    <a:pt x="5210" y="11627"/>
                    <a:pt x="5210" y="11335"/>
                    <a:pt x="5195" y="11043"/>
                  </a:cubicBezTo>
                  <a:cubicBezTo>
                    <a:pt x="5181" y="10839"/>
                    <a:pt x="5046" y="10737"/>
                    <a:pt x="4916" y="10737"/>
                  </a:cubicBezTo>
                  <a:cubicBezTo>
                    <a:pt x="4787" y="10737"/>
                    <a:pt x="4663" y="10839"/>
                    <a:pt x="4670" y="11043"/>
                  </a:cubicBezTo>
                  <a:cubicBezTo>
                    <a:pt x="4685" y="11364"/>
                    <a:pt x="4685" y="11700"/>
                    <a:pt x="4670" y="12035"/>
                  </a:cubicBezTo>
                  <a:cubicBezTo>
                    <a:pt x="4510" y="10605"/>
                    <a:pt x="4189" y="9190"/>
                    <a:pt x="3693" y="7833"/>
                  </a:cubicBezTo>
                  <a:cubicBezTo>
                    <a:pt x="3284" y="6651"/>
                    <a:pt x="3123" y="5892"/>
                    <a:pt x="3882" y="4856"/>
                  </a:cubicBezTo>
                  <a:cubicBezTo>
                    <a:pt x="4247" y="4360"/>
                    <a:pt x="4714" y="3922"/>
                    <a:pt x="5020" y="3397"/>
                  </a:cubicBezTo>
                  <a:cubicBezTo>
                    <a:pt x="5195" y="3149"/>
                    <a:pt x="5312" y="2872"/>
                    <a:pt x="5371" y="2580"/>
                  </a:cubicBezTo>
                  <a:cubicBezTo>
                    <a:pt x="5692" y="2069"/>
                    <a:pt x="5721" y="1456"/>
                    <a:pt x="6392" y="1267"/>
                  </a:cubicBezTo>
                  <a:cubicBezTo>
                    <a:pt x="6444" y="1253"/>
                    <a:pt x="6503" y="1246"/>
                    <a:pt x="6567" y="1246"/>
                  </a:cubicBezTo>
                  <a:close/>
                  <a:moveTo>
                    <a:pt x="4174" y="3703"/>
                  </a:moveTo>
                  <a:lnTo>
                    <a:pt x="4174" y="3703"/>
                  </a:lnTo>
                  <a:cubicBezTo>
                    <a:pt x="3663" y="4375"/>
                    <a:pt x="3021" y="5046"/>
                    <a:pt x="2875" y="5352"/>
                  </a:cubicBezTo>
                  <a:cubicBezTo>
                    <a:pt x="2554" y="6009"/>
                    <a:pt x="2438" y="6593"/>
                    <a:pt x="2686" y="7293"/>
                  </a:cubicBezTo>
                  <a:cubicBezTo>
                    <a:pt x="2919" y="7964"/>
                    <a:pt x="3444" y="8504"/>
                    <a:pt x="3663" y="9204"/>
                  </a:cubicBezTo>
                  <a:cubicBezTo>
                    <a:pt x="3897" y="9992"/>
                    <a:pt x="4043" y="10810"/>
                    <a:pt x="4116" y="11627"/>
                  </a:cubicBezTo>
                  <a:cubicBezTo>
                    <a:pt x="4145" y="11991"/>
                    <a:pt x="4174" y="12356"/>
                    <a:pt x="4189" y="12706"/>
                  </a:cubicBezTo>
                  <a:cubicBezTo>
                    <a:pt x="3736" y="12050"/>
                    <a:pt x="3196" y="11422"/>
                    <a:pt x="2613" y="10868"/>
                  </a:cubicBezTo>
                  <a:cubicBezTo>
                    <a:pt x="1095" y="9409"/>
                    <a:pt x="1124" y="7118"/>
                    <a:pt x="2000" y="5221"/>
                  </a:cubicBezTo>
                  <a:cubicBezTo>
                    <a:pt x="2452" y="4229"/>
                    <a:pt x="3138" y="4302"/>
                    <a:pt x="4028" y="3806"/>
                  </a:cubicBezTo>
                  <a:cubicBezTo>
                    <a:pt x="4072" y="3776"/>
                    <a:pt x="4116" y="3747"/>
                    <a:pt x="4174" y="3703"/>
                  </a:cubicBezTo>
                  <a:close/>
                  <a:moveTo>
                    <a:pt x="6434" y="0"/>
                  </a:moveTo>
                  <a:cubicBezTo>
                    <a:pt x="4915" y="0"/>
                    <a:pt x="5166" y="1472"/>
                    <a:pt x="3853" y="2434"/>
                  </a:cubicBezTo>
                  <a:cubicBezTo>
                    <a:pt x="2832" y="3193"/>
                    <a:pt x="1796" y="3018"/>
                    <a:pt x="1183" y="4258"/>
                  </a:cubicBezTo>
                  <a:cubicBezTo>
                    <a:pt x="439" y="5761"/>
                    <a:pt x="1" y="8344"/>
                    <a:pt x="555" y="9963"/>
                  </a:cubicBezTo>
                  <a:cubicBezTo>
                    <a:pt x="1168" y="11802"/>
                    <a:pt x="3182" y="12882"/>
                    <a:pt x="4043" y="14662"/>
                  </a:cubicBezTo>
                  <a:cubicBezTo>
                    <a:pt x="4086" y="14778"/>
                    <a:pt x="4174" y="14881"/>
                    <a:pt x="4305" y="14954"/>
                  </a:cubicBezTo>
                  <a:cubicBezTo>
                    <a:pt x="4364" y="14983"/>
                    <a:pt x="4430" y="14998"/>
                    <a:pt x="4496" y="14998"/>
                  </a:cubicBezTo>
                  <a:cubicBezTo>
                    <a:pt x="4592" y="14998"/>
                    <a:pt x="4688" y="14965"/>
                    <a:pt x="4758" y="14895"/>
                  </a:cubicBezTo>
                  <a:cubicBezTo>
                    <a:pt x="6523" y="13538"/>
                    <a:pt x="13440" y="11670"/>
                    <a:pt x="10872" y="8344"/>
                  </a:cubicBezTo>
                  <a:cubicBezTo>
                    <a:pt x="10434" y="7760"/>
                    <a:pt x="9529" y="7293"/>
                    <a:pt x="9544" y="6432"/>
                  </a:cubicBezTo>
                  <a:cubicBezTo>
                    <a:pt x="9558" y="5586"/>
                    <a:pt x="10536" y="4842"/>
                    <a:pt x="10580" y="3879"/>
                  </a:cubicBezTo>
                  <a:cubicBezTo>
                    <a:pt x="10667" y="1923"/>
                    <a:pt x="8873" y="420"/>
                    <a:pt x="7078" y="70"/>
                  </a:cubicBezTo>
                  <a:cubicBezTo>
                    <a:pt x="6833" y="22"/>
                    <a:pt x="6620" y="0"/>
                    <a:pt x="6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2"/>
          <p:cNvGrpSpPr/>
          <p:nvPr/>
        </p:nvGrpSpPr>
        <p:grpSpPr>
          <a:xfrm rot="1747851">
            <a:off x="8288503" y="263593"/>
            <a:ext cx="455645" cy="649767"/>
            <a:chOff x="8229025" y="-95525"/>
            <a:chExt cx="455650" cy="649775"/>
          </a:xfrm>
        </p:grpSpPr>
        <p:sp>
          <p:nvSpPr>
            <p:cNvPr id="45" name="Google Shape;45;p2"/>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a:off x="6230400" y="1151750"/>
            <a:ext cx="472075" cy="491600"/>
            <a:chOff x="6261963" y="1023725"/>
            <a:chExt cx="472075" cy="491600"/>
          </a:xfrm>
        </p:grpSpPr>
        <p:sp>
          <p:nvSpPr>
            <p:cNvPr id="54" name="Google Shape;54;p2"/>
            <p:cNvSpPr/>
            <p:nvPr/>
          </p:nvSpPr>
          <p:spPr>
            <a:xfrm>
              <a:off x="6261963" y="1476900"/>
              <a:ext cx="32125" cy="38425"/>
            </a:xfrm>
            <a:custGeom>
              <a:avLst/>
              <a:gdLst/>
              <a:ahLst/>
              <a:cxnLst/>
              <a:rect l="l" t="t" r="r" b="b"/>
              <a:pathLst>
                <a:path w="1285" h="1537" extrusionOk="0">
                  <a:moveTo>
                    <a:pt x="803" y="0"/>
                  </a:moveTo>
                  <a:cubicBezTo>
                    <a:pt x="778" y="0"/>
                    <a:pt x="754" y="4"/>
                    <a:pt x="730" y="11"/>
                  </a:cubicBezTo>
                  <a:cubicBezTo>
                    <a:pt x="351" y="157"/>
                    <a:pt x="88" y="493"/>
                    <a:pt x="44" y="901"/>
                  </a:cubicBezTo>
                  <a:cubicBezTo>
                    <a:pt x="1" y="1076"/>
                    <a:pt x="59" y="1266"/>
                    <a:pt x="176" y="1412"/>
                  </a:cubicBezTo>
                  <a:cubicBezTo>
                    <a:pt x="255" y="1501"/>
                    <a:pt x="349" y="1537"/>
                    <a:pt x="447" y="1537"/>
                  </a:cubicBezTo>
                  <a:cubicBezTo>
                    <a:pt x="655" y="1537"/>
                    <a:pt x="878" y="1372"/>
                    <a:pt x="1007" y="1193"/>
                  </a:cubicBezTo>
                  <a:cubicBezTo>
                    <a:pt x="1183" y="1003"/>
                    <a:pt x="1285" y="755"/>
                    <a:pt x="1270" y="507"/>
                  </a:cubicBezTo>
                  <a:cubicBezTo>
                    <a:pt x="1244" y="271"/>
                    <a:pt x="1018"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317038" y="1055500"/>
              <a:ext cx="251375" cy="149200"/>
            </a:xfrm>
            <a:custGeom>
              <a:avLst/>
              <a:gdLst/>
              <a:ahLst/>
              <a:cxnLst/>
              <a:rect l="l" t="t" r="r" b="b"/>
              <a:pathLst>
                <a:path w="10055" h="5968" extrusionOk="0">
                  <a:moveTo>
                    <a:pt x="8144" y="1"/>
                  </a:moveTo>
                  <a:cubicBezTo>
                    <a:pt x="5797" y="1"/>
                    <a:pt x="3490" y="1053"/>
                    <a:pt x="1781" y="2655"/>
                  </a:cubicBezTo>
                  <a:cubicBezTo>
                    <a:pt x="847" y="3545"/>
                    <a:pt x="220" y="4698"/>
                    <a:pt x="1" y="5967"/>
                  </a:cubicBezTo>
                  <a:cubicBezTo>
                    <a:pt x="205" y="5208"/>
                    <a:pt x="585" y="4508"/>
                    <a:pt x="1139" y="3954"/>
                  </a:cubicBezTo>
                  <a:cubicBezTo>
                    <a:pt x="2846" y="2246"/>
                    <a:pt x="5123" y="2830"/>
                    <a:pt x="7136" y="2144"/>
                  </a:cubicBezTo>
                  <a:cubicBezTo>
                    <a:pt x="8201" y="1779"/>
                    <a:pt x="8960" y="860"/>
                    <a:pt x="9894" y="276"/>
                  </a:cubicBezTo>
                  <a:cubicBezTo>
                    <a:pt x="9952" y="247"/>
                    <a:pt x="10011" y="218"/>
                    <a:pt x="10055" y="189"/>
                  </a:cubicBezTo>
                  <a:cubicBezTo>
                    <a:pt x="9631" y="131"/>
                    <a:pt x="9223" y="72"/>
                    <a:pt x="8800" y="28"/>
                  </a:cubicBezTo>
                  <a:cubicBezTo>
                    <a:pt x="8581" y="10"/>
                    <a:pt x="8362" y="1"/>
                    <a:pt x="8144"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318138" y="1061675"/>
              <a:ext cx="390000" cy="313750"/>
            </a:xfrm>
            <a:custGeom>
              <a:avLst/>
              <a:gdLst/>
              <a:ahLst/>
              <a:cxnLst/>
              <a:rect l="l" t="t" r="r" b="b"/>
              <a:pathLst>
                <a:path w="15600" h="12550" extrusionOk="0">
                  <a:moveTo>
                    <a:pt x="12564" y="2072"/>
                  </a:moveTo>
                  <a:cubicBezTo>
                    <a:pt x="12914" y="2072"/>
                    <a:pt x="12929" y="2729"/>
                    <a:pt x="12579" y="2729"/>
                  </a:cubicBezTo>
                  <a:lnTo>
                    <a:pt x="12506" y="2729"/>
                  </a:lnTo>
                  <a:cubicBezTo>
                    <a:pt x="12156" y="2729"/>
                    <a:pt x="12141" y="2072"/>
                    <a:pt x="12491" y="2072"/>
                  </a:cubicBezTo>
                  <a:close/>
                  <a:moveTo>
                    <a:pt x="10974" y="4863"/>
                  </a:moveTo>
                  <a:cubicBezTo>
                    <a:pt x="11105" y="4863"/>
                    <a:pt x="11236" y="4969"/>
                    <a:pt x="11236" y="5180"/>
                  </a:cubicBezTo>
                  <a:lnTo>
                    <a:pt x="11236" y="5239"/>
                  </a:lnTo>
                  <a:cubicBezTo>
                    <a:pt x="11236" y="5452"/>
                    <a:pt x="11103" y="5558"/>
                    <a:pt x="10970" y="5558"/>
                  </a:cubicBezTo>
                  <a:cubicBezTo>
                    <a:pt x="10840" y="5558"/>
                    <a:pt x="10711" y="5456"/>
                    <a:pt x="10711" y="5253"/>
                  </a:cubicBezTo>
                  <a:lnTo>
                    <a:pt x="10711" y="5180"/>
                  </a:lnTo>
                  <a:cubicBezTo>
                    <a:pt x="10711" y="4969"/>
                    <a:pt x="10842" y="4863"/>
                    <a:pt x="10974" y="4863"/>
                  </a:cubicBezTo>
                  <a:close/>
                  <a:moveTo>
                    <a:pt x="3584" y="4932"/>
                  </a:moveTo>
                  <a:cubicBezTo>
                    <a:pt x="3803" y="4932"/>
                    <a:pt x="3964" y="5291"/>
                    <a:pt x="3780" y="5487"/>
                  </a:cubicBezTo>
                  <a:cubicBezTo>
                    <a:pt x="3751" y="5501"/>
                    <a:pt x="3736" y="5531"/>
                    <a:pt x="3707" y="5545"/>
                  </a:cubicBezTo>
                  <a:cubicBezTo>
                    <a:pt x="3644" y="5611"/>
                    <a:pt x="3579" y="5639"/>
                    <a:pt x="3518" y="5639"/>
                  </a:cubicBezTo>
                  <a:cubicBezTo>
                    <a:pt x="3298" y="5639"/>
                    <a:pt x="3133" y="5276"/>
                    <a:pt x="3328" y="5093"/>
                  </a:cubicBezTo>
                  <a:lnTo>
                    <a:pt x="3401" y="5020"/>
                  </a:lnTo>
                  <a:cubicBezTo>
                    <a:pt x="3462" y="4958"/>
                    <a:pt x="3525" y="4932"/>
                    <a:pt x="3584" y="4932"/>
                  </a:cubicBezTo>
                  <a:close/>
                  <a:moveTo>
                    <a:pt x="9198" y="9388"/>
                  </a:moveTo>
                  <a:cubicBezTo>
                    <a:pt x="9383" y="9388"/>
                    <a:pt x="9570" y="9651"/>
                    <a:pt x="9456" y="9879"/>
                  </a:cubicBezTo>
                  <a:cubicBezTo>
                    <a:pt x="9427" y="9923"/>
                    <a:pt x="9398" y="9966"/>
                    <a:pt x="9383" y="10025"/>
                  </a:cubicBezTo>
                  <a:cubicBezTo>
                    <a:pt x="9323" y="10137"/>
                    <a:pt x="9243" y="10183"/>
                    <a:pt x="9165" y="10183"/>
                  </a:cubicBezTo>
                  <a:cubicBezTo>
                    <a:pt x="8979" y="10183"/>
                    <a:pt x="8803" y="9925"/>
                    <a:pt x="8916" y="9689"/>
                  </a:cubicBezTo>
                  <a:cubicBezTo>
                    <a:pt x="8945" y="9645"/>
                    <a:pt x="8975" y="9602"/>
                    <a:pt x="8989" y="9543"/>
                  </a:cubicBezTo>
                  <a:cubicBezTo>
                    <a:pt x="9045" y="9432"/>
                    <a:pt x="9121" y="9388"/>
                    <a:pt x="9198" y="9388"/>
                  </a:cubicBezTo>
                  <a:close/>
                  <a:moveTo>
                    <a:pt x="13355" y="1"/>
                  </a:moveTo>
                  <a:cubicBezTo>
                    <a:pt x="12753" y="1"/>
                    <a:pt x="12108" y="88"/>
                    <a:pt x="11572" y="88"/>
                  </a:cubicBezTo>
                  <a:cubicBezTo>
                    <a:pt x="11547" y="88"/>
                    <a:pt x="11523" y="88"/>
                    <a:pt x="11499" y="88"/>
                  </a:cubicBezTo>
                  <a:cubicBezTo>
                    <a:pt x="10098" y="613"/>
                    <a:pt x="9193" y="1664"/>
                    <a:pt x="7647" y="2364"/>
                  </a:cubicBezTo>
                  <a:cubicBezTo>
                    <a:pt x="6173" y="3035"/>
                    <a:pt x="4451" y="2744"/>
                    <a:pt x="2919" y="3356"/>
                  </a:cubicBezTo>
                  <a:cubicBezTo>
                    <a:pt x="380" y="4407"/>
                    <a:pt x="1" y="7194"/>
                    <a:pt x="220" y="9791"/>
                  </a:cubicBezTo>
                  <a:cubicBezTo>
                    <a:pt x="234" y="9397"/>
                    <a:pt x="307" y="9003"/>
                    <a:pt x="409" y="8639"/>
                  </a:cubicBezTo>
                  <a:cubicBezTo>
                    <a:pt x="687" y="7778"/>
                    <a:pt x="1183" y="6990"/>
                    <a:pt x="1854" y="6377"/>
                  </a:cubicBezTo>
                  <a:cubicBezTo>
                    <a:pt x="1903" y="6327"/>
                    <a:pt x="1952" y="6306"/>
                    <a:pt x="1996" y="6306"/>
                  </a:cubicBezTo>
                  <a:cubicBezTo>
                    <a:pt x="2200" y="6306"/>
                    <a:pt x="2323" y="6752"/>
                    <a:pt x="2131" y="6931"/>
                  </a:cubicBezTo>
                  <a:cubicBezTo>
                    <a:pt x="1402" y="7617"/>
                    <a:pt x="920" y="8522"/>
                    <a:pt x="760" y="9499"/>
                  </a:cubicBezTo>
                  <a:cubicBezTo>
                    <a:pt x="701" y="9864"/>
                    <a:pt x="672" y="10214"/>
                    <a:pt x="687" y="10565"/>
                  </a:cubicBezTo>
                  <a:cubicBezTo>
                    <a:pt x="2014" y="7340"/>
                    <a:pt x="5327" y="5647"/>
                    <a:pt x="8435" y="4232"/>
                  </a:cubicBezTo>
                  <a:cubicBezTo>
                    <a:pt x="8469" y="4217"/>
                    <a:pt x="8500" y="4210"/>
                    <a:pt x="8529" y="4210"/>
                  </a:cubicBezTo>
                  <a:cubicBezTo>
                    <a:pt x="8790" y="4210"/>
                    <a:pt x="8856" y="4743"/>
                    <a:pt x="8581" y="4874"/>
                  </a:cubicBezTo>
                  <a:cubicBezTo>
                    <a:pt x="5473" y="6275"/>
                    <a:pt x="2000" y="7967"/>
                    <a:pt x="949" y="11455"/>
                  </a:cubicBezTo>
                  <a:cubicBezTo>
                    <a:pt x="1402" y="11221"/>
                    <a:pt x="1854" y="10827"/>
                    <a:pt x="2219" y="10579"/>
                  </a:cubicBezTo>
                  <a:cubicBezTo>
                    <a:pt x="2686" y="10258"/>
                    <a:pt x="3138" y="9952"/>
                    <a:pt x="3590" y="9645"/>
                  </a:cubicBezTo>
                  <a:cubicBezTo>
                    <a:pt x="4466" y="9032"/>
                    <a:pt x="5298" y="8405"/>
                    <a:pt x="5867" y="7486"/>
                  </a:cubicBezTo>
                  <a:cubicBezTo>
                    <a:pt x="5917" y="7409"/>
                    <a:pt x="5973" y="7377"/>
                    <a:pt x="6027" y="7377"/>
                  </a:cubicBezTo>
                  <a:cubicBezTo>
                    <a:pt x="6212" y="7377"/>
                    <a:pt x="6381" y="7739"/>
                    <a:pt x="6246" y="7953"/>
                  </a:cubicBezTo>
                  <a:cubicBezTo>
                    <a:pt x="5575" y="9018"/>
                    <a:pt x="4583" y="9718"/>
                    <a:pt x="3547" y="10419"/>
                  </a:cubicBezTo>
                  <a:cubicBezTo>
                    <a:pt x="3123" y="10711"/>
                    <a:pt x="2642" y="11134"/>
                    <a:pt x="2131" y="11498"/>
                  </a:cubicBezTo>
                  <a:cubicBezTo>
                    <a:pt x="3561" y="11396"/>
                    <a:pt x="4991" y="11236"/>
                    <a:pt x="6231" y="10433"/>
                  </a:cubicBezTo>
                  <a:cubicBezTo>
                    <a:pt x="7472" y="9631"/>
                    <a:pt x="8406" y="8478"/>
                    <a:pt x="9310" y="7354"/>
                  </a:cubicBezTo>
                  <a:cubicBezTo>
                    <a:pt x="9368" y="7283"/>
                    <a:pt x="9430" y="7254"/>
                    <a:pt x="9489" y="7254"/>
                  </a:cubicBezTo>
                  <a:cubicBezTo>
                    <a:pt x="9694" y="7254"/>
                    <a:pt x="9860" y="7617"/>
                    <a:pt x="9690" y="7821"/>
                  </a:cubicBezTo>
                  <a:cubicBezTo>
                    <a:pt x="8639" y="9105"/>
                    <a:pt x="7545" y="10448"/>
                    <a:pt x="6071" y="11250"/>
                  </a:cubicBezTo>
                  <a:cubicBezTo>
                    <a:pt x="5195" y="11747"/>
                    <a:pt x="4232" y="11951"/>
                    <a:pt x="3240" y="12068"/>
                  </a:cubicBezTo>
                  <a:cubicBezTo>
                    <a:pt x="3737" y="12144"/>
                    <a:pt x="4203" y="12264"/>
                    <a:pt x="4703" y="12264"/>
                  </a:cubicBezTo>
                  <a:cubicBezTo>
                    <a:pt x="4966" y="12264"/>
                    <a:pt x="5239" y="12231"/>
                    <a:pt x="5531" y="12141"/>
                  </a:cubicBezTo>
                  <a:cubicBezTo>
                    <a:pt x="6494" y="11819"/>
                    <a:pt x="7282" y="11104"/>
                    <a:pt x="8041" y="10448"/>
                  </a:cubicBezTo>
                  <a:cubicBezTo>
                    <a:pt x="8092" y="10402"/>
                    <a:pt x="8140" y="10382"/>
                    <a:pt x="8185" y="10382"/>
                  </a:cubicBezTo>
                  <a:cubicBezTo>
                    <a:pt x="8395" y="10382"/>
                    <a:pt x="8508" y="10822"/>
                    <a:pt x="8303" y="11002"/>
                  </a:cubicBezTo>
                  <a:cubicBezTo>
                    <a:pt x="7661" y="11571"/>
                    <a:pt x="6990" y="12170"/>
                    <a:pt x="6202" y="12549"/>
                  </a:cubicBezTo>
                  <a:lnTo>
                    <a:pt x="6377" y="12549"/>
                  </a:lnTo>
                  <a:cubicBezTo>
                    <a:pt x="7909" y="12301"/>
                    <a:pt x="9135" y="11601"/>
                    <a:pt x="10536" y="10375"/>
                  </a:cubicBezTo>
                  <a:cubicBezTo>
                    <a:pt x="11499" y="9514"/>
                    <a:pt x="11922" y="8463"/>
                    <a:pt x="12637" y="7457"/>
                  </a:cubicBezTo>
                  <a:cubicBezTo>
                    <a:pt x="13454" y="6304"/>
                    <a:pt x="14344" y="5239"/>
                    <a:pt x="14913" y="3969"/>
                  </a:cubicBezTo>
                  <a:cubicBezTo>
                    <a:pt x="15293" y="2452"/>
                    <a:pt x="15599" y="657"/>
                    <a:pt x="14505" y="190"/>
                  </a:cubicBezTo>
                  <a:cubicBezTo>
                    <a:pt x="14177" y="44"/>
                    <a:pt x="13777" y="1"/>
                    <a:pt x="13355" y="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537388" y="1212325"/>
              <a:ext cx="141550" cy="160525"/>
            </a:xfrm>
            <a:custGeom>
              <a:avLst/>
              <a:gdLst/>
              <a:ahLst/>
              <a:cxnLst/>
              <a:rect l="l" t="t" r="r" b="b"/>
              <a:pathLst>
                <a:path w="5662" h="6421" extrusionOk="0">
                  <a:moveTo>
                    <a:pt x="5662" y="1"/>
                  </a:moveTo>
                  <a:lnTo>
                    <a:pt x="5662" y="1"/>
                  </a:lnTo>
                  <a:cubicBezTo>
                    <a:pt x="5443" y="336"/>
                    <a:pt x="5224" y="643"/>
                    <a:pt x="4991" y="949"/>
                  </a:cubicBezTo>
                  <a:cubicBezTo>
                    <a:pt x="4130" y="2087"/>
                    <a:pt x="3531" y="3532"/>
                    <a:pt x="2510" y="4524"/>
                  </a:cubicBezTo>
                  <a:cubicBezTo>
                    <a:pt x="1766" y="5283"/>
                    <a:pt x="934" y="5925"/>
                    <a:pt x="0" y="6421"/>
                  </a:cubicBezTo>
                  <a:cubicBezTo>
                    <a:pt x="1722" y="6187"/>
                    <a:pt x="3269" y="5516"/>
                    <a:pt x="4290" y="4115"/>
                  </a:cubicBezTo>
                  <a:cubicBezTo>
                    <a:pt x="5166" y="2904"/>
                    <a:pt x="5414" y="1445"/>
                    <a:pt x="5662"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585888" y="1183375"/>
              <a:ext cx="13175" cy="17250"/>
            </a:xfrm>
            <a:custGeom>
              <a:avLst/>
              <a:gdLst/>
              <a:ahLst/>
              <a:cxnLst/>
              <a:rect l="l" t="t" r="r" b="b"/>
              <a:pathLst>
                <a:path w="527" h="690" extrusionOk="0">
                  <a:moveTo>
                    <a:pt x="267" y="0"/>
                  </a:moveTo>
                  <a:cubicBezTo>
                    <a:pt x="135" y="0"/>
                    <a:pt x="1" y="106"/>
                    <a:pt x="1" y="312"/>
                  </a:cubicBezTo>
                  <a:lnTo>
                    <a:pt x="1" y="385"/>
                  </a:lnTo>
                  <a:cubicBezTo>
                    <a:pt x="1" y="588"/>
                    <a:pt x="130" y="690"/>
                    <a:pt x="260" y="690"/>
                  </a:cubicBezTo>
                  <a:cubicBezTo>
                    <a:pt x="393" y="690"/>
                    <a:pt x="526" y="584"/>
                    <a:pt x="526" y="371"/>
                  </a:cubicBezTo>
                  <a:lnTo>
                    <a:pt x="526" y="312"/>
                  </a:lnTo>
                  <a:cubicBezTo>
                    <a:pt x="526" y="103"/>
                    <a:pt x="397" y="0"/>
                    <a:pt x="267"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621638" y="1113475"/>
              <a:ext cx="19725" cy="16425"/>
            </a:xfrm>
            <a:custGeom>
              <a:avLst/>
              <a:gdLst/>
              <a:ahLst/>
              <a:cxnLst/>
              <a:rect l="l" t="t" r="r" b="b"/>
              <a:pathLst>
                <a:path w="789" h="657" extrusionOk="0">
                  <a:moveTo>
                    <a:pt x="351" y="0"/>
                  </a:moveTo>
                  <a:cubicBezTo>
                    <a:pt x="1" y="0"/>
                    <a:pt x="16" y="657"/>
                    <a:pt x="366" y="657"/>
                  </a:cubicBezTo>
                  <a:lnTo>
                    <a:pt x="439" y="657"/>
                  </a:lnTo>
                  <a:cubicBezTo>
                    <a:pt x="789" y="657"/>
                    <a:pt x="774" y="0"/>
                    <a:pt x="42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272538" y="1023725"/>
              <a:ext cx="461500" cy="385075"/>
            </a:xfrm>
            <a:custGeom>
              <a:avLst/>
              <a:gdLst/>
              <a:ahLst/>
              <a:cxnLst/>
              <a:rect l="l" t="t" r="r" b="b"/>
              <a:pathLst>
                <a:path w="18460" h="15403" extrusionOk="0">
                  <a:moveTo>
                    <a:pt x="9924" y="1272"/>
                  </a:moveTo>
                  <a:cubicBezTo>
                    <a:pt x="10142" y="1272"/>
                    <a:pt x="10361" y="1281"/>
                    <a:pt x="10580" y="1299"/>
                  </a:cubicBezTo>
                  <a:cubicBezTo>
                    <a:pt x="11003" y="1329"/>
                    <a:pt x="11411" y="1387"/>
                    <a:pt x="11835" y="1445"/>
                  </a:cubicBezTo>
                  <a:cubicBezTo>
                    <a:pt x="11791" y="1475"/>
                    <a:pt x="11732" y="1504"/>
                    <a:pt x="11674" y="1533"/>
                  </a:cubicBezTo>
                  <a:cubicBezTo>
                    <a:pt x="10740" y="2117"/>
                    <a:pt x="9981" y="3050"/>
                    <a:pt x="8916" y="3415"/>
                  </a:cubicBezTo>
                  <a:cubicBezTo>
                    <a:pt x="6903" y="4101"/>
                    <a:pt x="4626" y="3503"/>
                    <a:pt x="2919" y="5210"/>
                  </a:cubicBezTo>
                  <a:cubicBezTo>
                    <a:pt x="2365" y="5779"/>
                    <a:pt x="1985" y="6479"/>
                    <a:pt x="1781" y="7238"/>
                  </a:cubicBezTo>
                  <a:cubicBezTo>
                    <a:pt x="2000" y="5969"/>
                    <a:pt x="2627" y="4816"/>
                    <a:pt x="3561" y="3926"/>
                  </a:cubicBezTo>
                  <a:cubicBezTo>
                    <a:pt x="5270" y="2324"/>
                    <a:pt x="7577" y="1272"/>
                    <a:pt x="9924" y="1272"/>
                  </a:cubicBezTo>
                  <a:close/>
                  <a:moveTo>
                    <a:pt x="16241" y="7545"/>
                  </a:moveTo>
                  <a:lnTo>
                    <a:pt x="16241" y="7545"/>
                  </a:lnTo>
                  <a:cubicBezTo>
                    <a:pt x="16008" y="8989"/>
                    <a:pt x="15760" y="10448"/>
                    <a:pt x="14870" y="11659"/>
                  </a:cubicBezTo>
                  <a:lnTo>
                    <a:pt x="14870" y="11645"/>
                  </a:lnTo>
                  <a:cubicBezTo>
                    <a:pt x="13848" y="13060"/>
                    <a:pt x="12302" y="13717"/>
                    <a:pt x="10594" y="13965"/>
                  </a:cubicBezTo>
                  <a:cubicBezTo>
                    <a:pt x="11514" y="13454"/>
                    <a:pt x="12360" y="12812"/>
                    <a:pt x="13089" y="12068"/>
                  </a:cubicBezTo>
                  <a:cubicBezTo>
                    <a:pt x="14111" y="11076"/>
                    <a:pt x="14724" y="9617"/>
                    <a:pt x="15585" y="8493"/>
                  </a:cubicBezTo>
                  <a:cubicBezTo>
                    <a:pt x="15818" y="8187"/>
                    <a:pt x="16037" y="7866"/>
                    <a:pt x="16241" y="7545"/>
                  </a:cubicBezTo>
                  <a:close/>
                  <a:moveTo>
                    <a:pt x="15131" y="1513"/>
                  </a:moveTo>
                  <a:cubicBezTo>
                    <a:pt x="15571" y="1513"/>
                    <a:pt x="15990" y="1557"/>
                    <a:pt x="16329" y="1708"/>
                  </a:cubicBezTo>
                  <a:cubicBezTo>
                    <a:pt x="17423" y="2175"/>
                    <a:pt x="17117" y="3970"/>
                    <a:pt x="16737" y="5487"/>
                  </a:cubicBezTo>
                  <a:cubicBezTo>
                    <a:pt x="16154" y="6742"/>
                    <a:pt x="15278" y="7807"/>
                    <a:pt x="14461" y="8960"/>
                  </a:cubicBezTo>
                  <a:cubicBezTo>
                    <a:pt x="13746" y="9981"/>
                    <a:pt x="13323" y="11032"/>
                    <a:pt x="12360" y="11878"/>
                  </a:cubicBezTo>
                  <a:cubicBezTo>
                    <a:pt x="10959" y="13119"/>
                    <a:pt x="9733" y="13819"/>
                    <a:pt x="8187" y="14052"/>
                  </a:cubicBezTo>
                  <a:lnTo>
                    <a:pt x="8026" y="14052"/>
                  </a:lnTo>
                  <a:cubicBezTo>
                    <a:pt x="8800" y="13673"/>
                    <a:pt x="9485" y="13089"/>
                    <a:pt x="10127" y="12520"/>
                  </a:cubicBezTo>
                  <a:cubicBezTo>
                    <a:pt x="10334" y="12338"/>
                    <a:pt x="10206" y="11892"/>
                    <a:pt x="9989" y="11892"/>
                  </a:cubicBezTo>
                  <a:cubicBezTo>
                    <a:pt x="9946" y="11892"/>
                    <a:pt x="9899" y="11910"/>
                    <a:pt x="9850" y="11951"/>
                  </a:cubicBezTo>
                  <a:cubicBezTo>
                    <a:pt x="9106" y="12608"/>
                    <a:pt x="8318" y="13323"/>
                    <a:pt x="7340" y="13644"/>
                  </a:cubicBezTo>
                  <a:cubicBezTo>
                    <a:pt x="7047" y="13742"/>
                    <a:pt x="6772" y="13778"/>
                    <a:pt x="6506" y="13778"/>
                  </a:cubicBezTo>
                  <a:cubicBezTo>
                    <a:pt x="6016" y="13778"/>
                    <a:pt x="5555" y="13656"/>
                    <a:pt x="5064" y="13571"/>
                  </a:cubicBezTo>
                  <a:cubicBezTo>
                    <a:pt x="6042" y="13454"/>
                    <a:pt x="7019" y="13250"/>
                    <a:pt x="7895" y="12768"/>
                  </a:cubicBezTo>
                  <a:cubicBezTo>
                    <a:pt x="9369" y="11951"/>
                    <a:pt x="10463" y="10609"/>
                    <a:pt x="11514" y="9325"/>
                  </a:cubicBezTo>
                  <a:cubicBezTo>
                    <a:pt x="11685" y="9120"/>
                    <a:pt x="11517" y="8763"/>
                    <a:pt x="11310" y="8763"/>
                  </a:cubicBezTo>
                  <a:cubicBezTo>
                    <a:pt x="11253" y="8763"/>
                    <a:pt x="11192" y="8791"/>
                    <a:pt x="11134" y="8858"/>
                  </a:cubicBezTo>
                  <a:cubicBezTo>
                    <a:pt x="10215" y="9981"/>
                    <a:pt x="9281" y="11149"/>
                    <a:pt x="8055" y="11937"/>
                  </a:cubicBezTo>
                  <a:cubicBezTo>
                    <a:pt x="6815" y="12739"/>
                    <a:pt x="5385" y="12900"/>
                    <a:pt x="3941" y="13016"/>
                  </a:cubicBezTo>
                  <a:cubicBezTo>
                    <a:pt x="4466" y="12637"/>
                    <a:pt x="4947" y="12214"/>
                    <a:pt x="5371" y="11937"/>
                  </a:cubicBezTo>
                  <a:cubicBezTo>
                    <a:pt x="6392" y="11222"/>
                    <a:pt x="7399" y="10536"/>
                    <a:pt x="8070" y="9456"/>
                  </a:cubicBezTo>
                  <a:cubicBezTo>
                    <a:pt x="8204" y="9244"/>
                    <a:pt x="8039" y="8887"/>
                    <a:pt x="7857" y="8887"/>
                  </a:cubicBezTo>
                  <a:cubicBezTo>
                    <a:pt x="7800" y="8887"/>
                    <a:pt x="7742" y="8921"/>
                    <a:pt x="7691" y="9004"/>
                  </a:cubicBezTo>
                  <a:cubicBezTo>
                    <a:pt x="7107" y="9908"/>
                    <a:pt x="6290" y="10550"/>
                    <a:pt x="5414" y="11149"/>
                  </a:cubicBezTo>
                  <a:cubicBezTo>
                    <a:pt x="4962" y="11470"/>
                    <a:pt x="4495" y="11776"/>
                    <a:pt x="4043" y="12083"/>
                  </a:cubicBezTo>
                  <a:cubicBezTo>
                    <a:pt x="3692" y="12331"/>
                    <a:pt x="3226" y="12725"/>
                    <a:pt x="2773" y="12958"/>
                  </a:cubicBezTo>
                  <a:cubicBezTo>
                    <a:pt x="3824" y="9485"/>
                    <a:pt x="7282" y="7793"/>
                    <a:pt x="10405" y="6377"/>
                  </a:cubicBezTo>
                  <a:cubicBezTo>
                    <a:pt x="10678" y="6260"/>
                    <a:pt x="10603" y="5725"/>
                    <a:pt x="10356" y="5725"/>
                  </a:cubicBezTo>
                  <a:cubicBezTo>
                    <a:pt x="10326" y="5725"/>
                    <a:pt x="10293" y="5733"/>
                    <a:pt x="10259" y="5750"/>
                  </a:cubicBezTo>
                  <a:cubicBezTo>
                    <a:pt x="7151" y="7151"/>
                    <a:pt x="3824" y="8843"/>
                    <a:pt x="2511" y="12083"/>
                  </a:cubicBezTo>
                  <a:cubicBezTo>
                    <a:pt x="2496" y="11718"/>
                    <a:pt x="2525" y="11368"/>
                    <a:pt x="2569" y="11017"/>
                  </a:cubicBezTo>
                  <a:cubicBezTo>
                    <a:pt x="2744" y="10025"/>
                    <a:pt x="3226" y="9121"/>
                    <a:pt x="3955" y="8449"/>
                  </a:cubicBezTo>
                  <a:cubicBezTo>
                    <a:pt x="4148" y="8256"/>
                    <a:pt x="4022" y="7815"/>
                    <a:pt x="3817" y="7815"/>
                  </a:cubicBezTo>
                  <a:cubicBezTo>
                    <a:pt x="3773" y="7815"/>
                    <a:pt x="3726" y="7834"/>
                    <a:pt x="3678" y="7880"/>
                  </a:cubicBezTo>
                  <a:cubicBezTo>
                    <a:pt x="3007" y="8493"/>
                    <a:pt x="2511" y="9281"/>
                    <a:pt x="2233" y="10142"/>
                  </a:cubicBezTo>
                  <a:cubicBezTo>
                    <a:pt x="2117" y="10521"/>
                    <a:pt x="2058" y="10901"/>
                    <a:pt x="2029" y="11295"/>
                  </a:cubicBezTo>
                  <a:cubicBezTo>
                    <a:pt x="1825" y="8697"/>
                    <a:pt x="2190" y="5910"/>
                    <a:pt x="4743" y="4874"/>
                  </a:cubicBezTo>
                  <a:cubicBezTo>
                    <a:pt x="6261" y="4247"/>
                    <a:pt x="7982" y="4553"/>
                    <a:pt x="9456" y="3882"/>
                  </a:cubicBezTo>
                  <a:cubicBezTo>
                    <a:pt x="11003" y="3167"/>
                    <a:pt x="11922" y="2117"/>
                    <a:pt x="13308" y="1591"/>
                  </a:cubicBezTo>
                  <a:cubicBezTo>
                    <a:pt x="13334" y="1592"/>
                    <a:pt x="13359" y="1592"/>
                    <a:pt x="13385" y="1592"/>
                  </a:cubicBezTo>
                  <a:cubicBezTo>
                    <a:pt x="13909" y="1592"/>
                    <a:pt x="14539" y="1513"/>
                    <a:pt x="15131" y="1513"/>
                  </a:cubicBezTo>
                  <a:close/>
                  <a:moveTo>
                    <a:pt x="9592" y="1"/>
                  </a:moveTo>
                  <a:cubicBezTo>
                    <a:pt x="8814" y="1"/>
                    <a:pt x="8034" y="91"/>
                    <a:pt x="7224" y="366"/>
                  </a:cubicBezTo>
                  <a:cubicBezTo>
                    <a:pt x="5152" y="1066"/>
                    <a:pt x="2934" y="2394"/>
                    <a:pt x="1752" y="4291"/>
                  </a:cubicBezTo>
                  <a:cubicBezTo>
                    <a:pt x="1" y="7092"/>
                    <a:pt x="380" y="10974"/>
                    <a:pt x="1606" y="13950"/>
                  </a:cubicBezTo>
                  <a:cubicBezTo>
                    <a:pt x="1620" y="14096"/>
                    <a:pt x="1693" y="14242"/>
                    <a:pt x="1810" y="14330"/>
                  </a:cubicBezTo>
                  <a:cubicBezTo>
                    <a:pt x="1874" y="14406"/>
                    <a:pt x="1960" y="14449"/>
                    <a:pt x="2058" y="14449"/>
                  </a:cubicBezTo>
                  <a:cubicBezTo>
                    <a:pt x="2073" y="14449"/>
                    <a:pt x="2087" y="14448"/>
                    <a:pt x="2102" y="14446"/>
                  </a:cubicBezTo>
                  <a:cubicBezTo>
                    <a:pt x="4113" y="14884"/>
                    <a:pt x="6528" y="15402"/>
                    <a:pt x="8854" y="15402"/>
                  </a:cubicBezTo>
                  <a:cubicBezTo>
                    <a:pt x="10950" y="15402"/>
                    <a:pt x="12973" y="14982"/>
                    <a:pt x="14563" y="13702"/>
                  </a:cubicBezTo>
                  <a:cubicBezTo>
                    <a:pt x="17175" y="11601"/>
                    <a:pt x="17336" y="7661"/>
                    <a:pt x="17905" y="4626"/>
                  </a:cubicBezTo>
                  <a:cubicBezTo>
                    <a:pt x="18094" y="3503"/>
                    <a:pt x="18459" y="1941"/>
                    <a:pt x="17569" y="993"/>
                  </a:cubicBezTo>
                  <a:cubicBezTo>
                    <a:pt x="16945" y="345"/>
                    <a:pt x="15982" y="219"/>
                    <a:pt x="14998" y="219"/>
                  </a:cubicBezTo>
                  <a:cubicBezTo>
                    <a:pt x="14375" y="219"/>
                    <a:pt x="13744" y="270"/>
                    <a:pt x="13185" y="270"/>
                  </a:cubicBezTo>
                  <a:cubicBezTo>
                    <a:pt x="12998" y="270"/>
                    <a:pt x="12819" y="264"/>
                    <a:pt x="12652" y="249"/>
                  </a:cubicBezTo>
                  <a:cubicBezTo>
                    <a:pt x="11593" y="150"/>
                    <a:pt x="10593" y="1"/>
                    <a:pt x="9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396438" y="1184975"/>
              <a:ext cx="20825" cy="17525"/>
            </a:xfrm>
            <a:custGeom>
              <a:avLst/>
              <a:gdLst/>
              <a:ahLst/>
              <a:cxnLst/>
              <a:rect l="l" t="t" r="r" b="b"/>
              <a:pathLst>
                <a:path w="833" h="701" extrusionOk="0">
                  <a:moveTo>
                    <a:pt x="452" y="0"/>
                  </a:moveTo>
                  <a:cubicBezTo>
                    <a:pt x="393" y="0"/>
                    <a:pt x="330" y="26"/>
                    <a:pt x="269" y="88"/>
                  </a:cubicBezTo>
                  <a:lnTo>
                    <a:pt x="196" y="161"/>
                  </a:lnTo>
                  <a:cubicBezTo>
                    <a:pt x="0" y="345"/>
                    <a:pt x="167" y="701"/>
                    <a:pt x="389" y="701"/>
                  </a:cubicBezTo>
                  <a:cubicBezTo>
                    <a:pt x="449" y="701"/>
                    <a:pt x="513" y="675"/>
                    <a:pt x="575" y="613"/>
                  </a:cubicBezTo>
                  <a:cubicBezTo>
                    <a:pt x="604" y="599"/>
                    <a:pt x="619" y="569"/>
                    <a:pt x="648" y="555"/>
                  </a:cubicBezTo>
                  <a:cubicBezTo>
                    <a:pt x="832" y="359"/>
                    <a:pt x="671" y="0"/>
                    <a:pt x="452"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538213" y="1296350"/>
              <a:ext cx="19175" cy="19900"/>
            </a:xfrm>
            <a:custGeom>
              <a:avLst/>
              <a:gdLst/>
              <a:ahLst/>
              <a:cxnLst/>
              <a:rect l="l" t="t" r="r" b="b"/>
              <a:pathLst>
                <a:path w="767" h="796" extrusionOk="0">
                  <a:moveTo>
                    <a:pt x="395" y="1"/>
                  </a:moveTo>
                  <a:cubicBezTo>
                    <a:pt x="318" y="1"/>
                    <a:pt x="242" y="45"/>
                    <a:pt x="186" y="156"/>
                  </a:cubicBezTo>
                  <a:cubicBezTo>
                    <a:pt x="172" y="215"/>
                    <a:pt x="142" y="258"/>
                    <a:pt x="113" y="302"/>
                  </a:cubicBezTo>
                  <a:cubicBezTo>
                    <a:pt x="0" y="538"/>
                    <a:pt x="176" y="796"/>
                    <a:pt x="362" y="796"/>
                  </a:cubicBezTo>
                  <a:cubicBezTo>
                    <a:pt x="440" y="796"/>
                    <a:pt x="520" y="750"/>
                    <a:pt x="580" y="638"/>
                  </a:cubicBezTo>
                  <a:cubicBezTo>
                    <a:pt x="595" y="579"/>
                    <a:pt x="624" y="536"/>
                    <a:pt x="653" y="492"/>
                  </a:cubicBezTo>
                  <a:cubicBezTo>
                    <a:pt x="767" y="264"/>
                    <a:pt x="580" y="1"/>
                    <a:pt x="395"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2"/>
          <p:cNvSpPr/>
          <p:nvPr/>
        </p:nvSpPr>
        <p:spPr>
          <a:xfrm>
            <a:off x="1640275" y="3901725"/>
            <a:ext cx="98175" cy="118225"/>
          </a:xfrm>
          <a:custGeom>
            <a:avLst/>
            <a:gdLst/>
            <a:ahLst/>
            <a:cxnLst/>
            <a:rect l="l" t="t" r="r" b="b"/>
            <a:pathLst>
              <a:path w="3927" h="4729" extrusionOk="0">
                <a:moveTo>
                  <a:pt x="2331" y="0"/>
                </a:moveTo>
                <a:cubicBezTo>
                  <a:pt x="2157" y="0"/>
                  <a:pt x="1984" y="12"/>
                  <a:pt x="1810" y="45"/>
                </a:cubicBezTo>
                <a:cubicBezTo>
                  <a:pt x="1" y="410"/>
                  <a:pt x="205" y="1971"/>
                  <a:pt x="1125" y="3153"/>
                </a:cubicBezTo>
                <a:cubicBezTo>
                  <a:pt x="1504" y="3605"/>
                  <a:pt x="1767" y="4145"/>
                  <a:pt x="1898" y="4729"/>
                </a:cubicBezTo>
                <a:cubicBezTo>
                  <a:pt x="2248" y="3474"/>
                  <a:pt x="1416" y="2161"/>
                  <a:pt x="2365" y="1037"/>
                </a:cubicBezTo>
                <a:cubicBezTo>
                  <a:pt x="2832" y="497"/>
                  <a:pt x="3342" y="337"/>
                  <a:pt x="3926" y="89"/>
                </a:cubicBezTo>
                <a:lnTo>
                  <a:pt x="3926" y="89"/>
                </a:lnTo>
                <a:cubicBezTo>
                  <a:pt x="3877" y="91"/>
                  <a:pt x="3829" y="92"/>
                  <a:pt x="3780" y="92"/>
                </a:cubicBezTo>
                <a:cubicBezTo>
                  <a:pt x="3292" y="92"/>
                  <a:pt x="2811" y="0"/>
                  <a:pt x="2331"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701575" y="3877500"/>
            <a:ext cx="152500" cy="172375"/>
          </a:xfrm>
          <a:custGeom>
            <a:avLst/>
            <a:gdLst/>
            <a:ahLst/>
            <a:cxnLst/>
            <a:rect l="l" t="t" r="r" b="b"/>
            <a:pathLst>
              <a:path w="6100" h="6895" extrusionOk="0">
                <a:moveTo>
                  <a:pt x="4130" y="1423"/>
                </a:moveTo>
                <a:cubicBezTo>
                  <a:pt x="4480" y="1423"/>
                  <a:pt x="4480" y="2079"/>
                  <a:pt x="4130" y="2079"/>
                </a:cubicBezTo>
                <a:lnTo>
                  <a:pt x="4115" y="2079"/>
                </a:lnTo>
                <a:cubicBezTo>
                  <a:pt x="3765" y="2079"/>
                  <a:pt x="3750" y="1423"/>
                  <a:pt x="4101" y="1423"/>
                </a:cubicBezTo>
                <a:close/>
                <a:moveTo>
                  <a:pt x="2350" y="2853"/>
                </a:moveTo>
                <a:cubicBezTo>
                  <a:pt x="2700" y="2853"/>
                  <a:pt x="2700" y="3509"/>
                  <a:pt x="2350" y="3509"/>
                </a:cubicBezTo>
                <a:cubicBezTo>
                  <a:pt x="1999" y="3509"/>
                  <a:pt x="1985" y="2853"/>
                  <a:pt x="2350" y="2853"/>
                </a:cubicBezTo>
                <a:close/>
                <a:moveTo>
                  <a:pt x="4410" y="0"/>
                </a:moveTo>
                <a:cubicBezTo>
                  <a:pt x="4261" y="0"/>
                  <a:pt x="4112" y="26"/>
                  <a:pt x="3969" y="80"/>
                </a:cubicBezTo>
                <a:cubicBezTo>
                  <a:pt x="3473" y="532"/>
                  <a:pt x="2933" y="956"/>
                  <a:pt x="2364" y="1320"/>
                </a:cubicBezTo>
                <a:cubicBezTo>
                  <a:pt x="1255" y="1992"/>
                  <a:pt x="0" y="2094"/>
                  <a:pt x="44" y="3743"/>
                </a:cubicBezTo>
                <a:cubicBezTo>
                  <a:pt x="59" y="4399"/>
                  <a:pt x="117" y="4983"/>
                  <a:pt x="44" y="5537"/>
                </a:cubicBezTo>
                <a:cubicBezTo>
                  <a:pt x="482" y="5158"/>
                  <a:pt x="861" y="4720"/>
                  <a:pt x="1197" y="4239"/>
                </a:cubicBezTo>
                <a:cubicBezTo>
                  <a:pt x="1251" y="4161"/>
                  <a:pt x="1311" y="4128"/>
                  <a:pt x="1369" y="4128"/>
                </a:cubicBezTo>
                <a:cubicBezTo>
                  <a:pt x="1558" y="4128"/>
                  <a:pt x="1722" y="4478"/>
                  <a:pt x="1576" y="4691"/>
                </a:cubicBezTo>
                <a:cubicBezTo>
                  <a:pt x="1270" y="5129"/>
                  <a:pt x="934" y="5537"/>
                  <a:pt x="540" y="5917"/>
                </a:cubicBezTo>
                <a:cubicBezTo>
                  <a:pt x="1416" y="5567"/>
                  <a:pt x="2277" y="5129"/>
                  <a:pt x="2744" y="4370"/>
                </a:cubicBezTo>
                <a:cubicBezTo>
                  <a:pt x="2795" y="4288"/>
                  <a:pt x="2853" y="4254"/>
                  <a:pt x="2910" y="4254"/>
                </a:cubicBezTo>
                <a:cubicBezTo>
                  <a:pt x="3092" y="4254"/>
                  <a:pt x="3257" y="4610"/>
                  <a:pt x="3123" y="4822"/>
                </a:cubicBezTo>
                <a:cubicBezTo>
                  <a:pt x="2554" y="5756"/>
                  <a:pt x="1489" y="6252"/>
                  <a:pt x="438" y="6632"/>
                </a:cubicBezTo>
                <a:cubicBezTo>
                  <a:pt x="961" y="6774"/>
                  <a:pt x="1496" y="6895"/>
                  <a:pt x="1989" y="6895"/>
                </a:cubicBezTo>
                <a:cubicBezTo>
                  <a:pt x="2557" y="6895"/>
                  <a:pt x="3069" y="6735"/>
                  <a:pt x="3444" y="6267"/>
                </a:cubicBezTo>
                <a:cubicBezTo>
                  <a:pt x="4057" y="5523"/>
                  <a:pt x="3882" y="4793"/>
                  <a:pt x="4334" y="3991"/>
                </a:cubicBezTo>
                <a:cubicBezTo>
                  <a:pt x="4465" y="3743"/>
                  <a:pt x="4699" y="3597"/>
                  <a:pt x="4845" y="3378"/>
                </a:cubicBezTo>
                <a:cubicBezTo>
                  <a:pt x="5078" y="3013"/>
                  <a:pt x="6100" y="941"/>
                  <a:pt x="5224" y="284"/>
                </a:cubicBezTo>
                <a:cubicBezTo>
                  <a:pt x="4992" y="101"/>
                  <a:pt x="4702" y="0"/>
                  <a:pt x="4410"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615125" y="3834850"/>
            <a:ext cx="255725" cy="248925"/>
          </a:xfrm>
          <a:custGeom>
            <a:avLst/>
            <a:gdLst/>
            <a:ahLst/>
            <a:cxnLst/>
            <a:rect l="l" t="t" r="r" b="b"/>
            <a:pathLst>
              <a:path w="10229" h="9957" extrusionOk="0">
                <a:moveTo>
                  <a:pt x="3337" y="2675"/>
                </a:moveTo>
                <a:cubicBezTo>
                  <a:pt x="3817" y="2675"/>
                  <a:pt x="4298" y="2767"/>
                  <a:pt x="4786" y="2767"/>
                </a:cubicBezTo>
                <a:cubicBezTo>
                  <a:pt x="4835" y="2767"/>
                  <a:pt x="4883" y="2766"/>
                  <a:pt x="4932" y="2764"/>
                </a:cubicBezTo>
                <a:lnTo>
                  <a:pt x="4932" y="2764"/>
                </a:lnTo>
                <a:cubicBezTo>
                  <a:pt x="4348" y="3012"/>
                  <a:pt x="3838" y="3172"/>
                  <a:pt x="3385" y="3698"/>
                </a:cubicBezTo>
                <a:cubicBezTo>
                  <a:pt x="2422" y="4836"/>
                  <a:pt x="3254" y="6149"/>
                  <a:pt x="2918" y="7404"/>
                </a:cubicBezTo>
                <a:cubicBezTo>
                  <a:pt x="2787" y="6820"/>
                  <a:pt x="2510" y="6280"/>
                  <a:pt x="2131" y="5828"/>
                </a:cubicBezTo>
                <a:cubicBezTo>
                  <a:pt x="1211" y="4646"/>
                  <a:pt x="1007" y="3085"/>
                  <a:pt x="2816" y="2720"/>
                </a:cubicBezTo>
                <a:cubicBezTo>
                  <a:pt x="2990" y="2687"/>
                  <a:pt x="3163" y="2675"/>
                  <a:pt x="3337" y="2675"/>
                </a:cubicBezTo>
                <a:close/>
                <a:moveTo>
                  <a:pt x="7868" y="1706"/>
                </a:moveTo>
                <a:cubicBezTo>
                  <a:pt x="8162" y="1706"/>
                  <a:pt x="8455" y="1807"/>
                  <a:pt x="8697" y="1990"/>
                </a:cubicBezTo>
                <a:cubicBezTo>
                  <a:pt x="9558" y="2647"/>
                  <a:pt x="8536" y="4719"/>
                  <a:pt x="8303" y="5084"/>
                </a:cubicBezTo>
                <a:cubicBezTo>
                  <a:pt x="8157" y="5303"/>
                  <a:pt x="7938" y="5449"/>
                  <a:pt x="7792" y="5697"/>
                </a:cubicBezTo>
                <a:cubicBezTo>
                  <a:pt x="7340" y="6499"/>
                  <a:pt x="7515" y="7229"/>
                  <a:pt x="6917" y="7973"/>
                </a:cubicBezTo>
                <a:cubicBezTo>
                  <a:pt x="6534" y="8441"/>
                  <a:pt x="6018" y="8601"/>
                  <a:pt x="5449" y="8601"/>
                </a:cubicBezTo>
                <a:cubicBezTo>
                  <a:pt x="4954" y="8601"/>
                  <a:pt x="4419" y="8480"/>
                  <a:pt x="3896" y="8338"/>
                </a:cubicBezTo>
                <a:cubicBezTo>
                  <a:pt x="4932" y="7958"/>
                  <a:pt x="6012" y="7462"/>
                  <a:pt x="6581" y="6528"/>
                </a:cubicBezTo>
                <a:cubicBezTo>
                  <a:pt x="6726" y="6316"/>
                  <a:pt x="6556" y="5960"/>
                  <a:pt x="6369" y="5960"/>
                </a:cubicBezTo>
                <a:cubicBezTo>
                  <a:pt x="6312" y="5960"/>
                  <a:pt x="6253" y="5994"/>
                  <a:pt x="6202" y="6076"/>
                </a:cubicBezTo>
                <a:cubicBezTo>
                  <a:pt x="5735" y="6835"/>
                  <a:pt x="4874" y="7273"/>
                  <a:pt x="4013" y="7623"/>
                </a:cubicBezTo>
                <a:cubicBezTo>
                  <a:pt x="4392" y="7243"/>
                  <a:pt x="4742" y="6835"/>
                  <a:pt x="5049" y="6397"/>
                </a:cubicBezTo>
                <a:cubicBezTo>
                  <a:pt x="5183" y="6184"/>
                  <a:pt x="5017" y="5834"/>
                  <a:pt x="4827" y="5834"/>
                </a:cubicBezTo>
                <a:cubicBezTo>
                  <a:pt x="4769" y="5834"/>
                  <a:pt x="4709" y="5867"/>
                  <a:pt x="4655" y="5945"/>
                </a:cubicBezTo>
                <a:cubicBezTo>
                  <a:pt x="4334" y="6426"/>
                  <a:pt x="3940" y="6864"/>
                  <a:pt x="3502" y="7243"/>
                </a:cubicBezTo>
                <a:cubicBezTo>
                  <a:pt x="3575" y="6689"/>
                  <a:pt x="3517" y="6105"/>
                  <a:pt x="3502" y="5449"/>
                </a:cubicBezTo>
                <a:cubicBezTo>
                  <a:pt x="3458" y="3800"/>
                  <a:pt x="4713" y="3698"/>
                  <a:pt x="5837" y="3026"/>
                </a:cubicBezTo>
                <a:cubicBezTo>
                  <a:pt x="6391" y="2662"/>
                  <a:pt x="6931" y="2238"/>
                  <a:pt x="7427" y="1786"/>
                </a:cubicBezTo>
                <a:cubicBezTo>
                  <a:pt x="7570" y="1732"/>
                  <a:pt x="7719" y="1706"/>
                  <a:pt x="7868" y="1706"/>
                </a:cubicBezTo>
                <a:close/>
                <a:moveTo>
                  <a:pt x="8104" y="0"/>
                </a:moveTo>
                <a:cubicBezTo>
                  <a:pt x="7241" y="0"/>
                  <a:pt x="6471" y="872"/>
                  <a:pt x="5720" y="1202"/>
                </a:cubicBezTo>
                <a:cubicBezTo>
                  <a:pt x="5264" y="1396"/>
                  <a:pt x="4791" y="1439"/>
                  <a:pt x="4318" y="1439"/>
                </a:cubicBezTo>
                <a:cubicBezTo>
                  <a:pt x="3922" y="1439"/>
                  <a:pt x="3525" y="1409"/>
                  <a:pt x="3135" y="1409"/>
                </a:cubicBezTo>
                <a:cubicBezTo>
                  <a:pt x="2440" y="1409"/>
                  <a:pt x="1769" y="1506"/>
                  <a:pt x="1167" y="2049"/>
                </a:cubicBezTo>
                <a:cubicBezTo>
                  <a:pt x="365" y="2778"/>
                  <a:pt x="0" y="3873"/>
                  <a:pt x="219" y="4923"/>
                </a:cubicBezTo>
                <a:cubicBezTo>
                  <a:pt x="540" y="6266"/>
                  <a:pt x="2145" y="6908"/>
                  <a:pt x="1868" y="8425"/>
                </a:cubicBezTo>
                <a:cubicBezTo>
                  <a:pt x="1853" y="8469"/>
                  <a:pt x="1853" y="8498"/>
                  <a:pt x="1853" y="8542"/>
                </a:cubicBezTo>
                <a:cubicBezTo>
                  <a:pt x="1824" y="8848"/>
                  <a:pt x="1941" y="9155"/>
                  <a:pt x="2247" y="9228"/>
                </a:cubicBezTo>
                <a:cubicBezTo>
                  <a:pt x="3265" y="9467"/>
                  <a:pt x="4570" y="9957"/>
                  <a:pt x="5759" y="9957"/>
                </a:cubicBezTo>
                <a:cubicBezTo>
                  <a:pt x="6241" y="9957"/>
                  <a:pt x="6704" y="9876"/>
                  <a:pt x="7121" y="9666"/>
                </a:cubicBezTo>
                <a:cubicBezTo>
                  <a:pt x="8259" y="9082"/>
                  <a:pt x="8186" y="8090"/>
                  <a:pt x="8492" y="6995"/>
                </a:cubicBezTo>
                <a:cubicBezTo>
                  <a:pt x="8828" y="5799"/>
                  <a:pt x="10039" y="5361"/>
                  <a:pt x="10141" y="3960"/>
                </a:cubicBezTo>
                <a:cubicBezTo>
                  <a:pt x="10229" y="2910"/>
                  <a:pt x="9820" y="867"/>
                  <a:pt x="8857" y="239"/>
                </a:cubicBezTo>
                <a:cubicBezTo>
                  <a:pt x="8598" y="69"/>
                  <a:pt x="8347" y="0"/>
                  <a:pt x="8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751175" y="3948800"/>
            <a:ext cx="17900" cy="16450"/>
          </a:xfrm>
          <a:custGeom>
            <a:avLst/>
            <a:gdLst/>
            <a:ahLst/>
            <a:cxnLst/>
            <a:rect l="l" t="t" r="r" b="b"/>
            <a:pathLst>
              <a:path w="716" h="658" extrusionOk="0">
                <a:moveTo>
                  <a:pt x="366" y="1"/>
                </a:moveTo>
                <a:cubicBezTo>
                  <a:pt x="1" y="1"/>
                  <a:pt x="15" y="657"/>
                  <a:pt x="366" y="657"/>
                </a:cubicBezTo>
                <a:cubicBezTo>
                  <a:pt x="716" y="657"/>
                  <a:pt x="716" y="1"/>
                  <a:pt x="366"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95325" y="3913050"/>
            <a:ext cx="18250" cy="16450"/>
          </a:xfrm>
          <a:custGeom>
            <a:avLst/>
            <a:gdLst/>
            <a:ahLst/>
            <a:cxnLst/>
            <a:rect l="l" t="t" r="r" b="b"/>
            <a:pathLst>
              <a:path w="730" h="658" extrusionOk="0">
                <a:moveTo>
                  <a:pt x="351" y="1"/>
                </a:moveTo>
                <a:cubicBezTo>
                  <a:pt x="0" y="1"/>
                  <a:pt x="15" y="657"/>
                  <a:pt x="365" y="657"/>
                </a:cubicBezTo>
                <a:lnTo>
                  <a:pt x="380" y="657"/>
                </a:lnTo>
                <a:cubicBezTo>
                  <a:pt x="730" y="657"/>
                  <a:pt x="730" y="1"/>
                  <a:pt x="38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50700" y="3513150"/>
            <a:ext cx="28475" cy="36700"/>
          </a:xfrm>
          <a:custGeom>
            <a:avLst/>
            <a:gdLst/>
            <a:ahLst/>
            <a:cxnLst/>
            <a:rect l="l" t="t" r="r" b="b"/>
            <a:pathLst>
              <a:path w="1139" h="1468" extrusionOk="0">
                <a:moveTo>
                  <a:pt x="669" y="0"/>
                </a:moveTo>
                <a:cubicBezTo>
                  <a:pt x="454" y="0"/>
                  <a:pt x="251" y="214"/>
                  <a:pt x="161" y="427"/>
                </a:cubicBezTo>
                <a:cubicBezTo>
                  <a:pt x="30" y="632"/>
                  <a:pt x="1" y="880"/>
                  <a:pt x="59" y="1113"/>
                </a:cubicBezTo>
                <a:cubicBezTo>
                  <a:pt x="129" y="1300"/>
                  <a:pt x="339" y="1468"/>
                  <a:pt x="525" y="1468"/>
                </a:cubicBezTo>
                <a:cubicBezTo>
                  <a:pt x="572" y="1468"/>
                  <a:pt x="617" y="1457"/>
                  <a:pt x="657" y="1434"/>
                </a:cubicBezTo>
                <a:cubicBezTo>
                  <a:pt x="964" y="1230"/>
                  <a:pt x="1139" y="865"/>
                  <a:pt x="1095" y="500"/>
                </a:cubicBezTo>
                <a:cubicBezTo>
                  <a:pt x="1081" y="325"/>
                  <a:pt x="1008" y="165"/>
                  <a:pt x="862" y="62"/>
                </a:cubicBezTo>
                <a:cubicBezTo>
                  <a:pt x="798" y="19"/>
                  <a:pt x="73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33150" y="3655075"/>
            <a:ext cx="28475" cy="29175"/>
          </a:xfrm>
          <a:custGeom>
            <a:avLst/>
            <a:gdLst/>
            <a:ahLst/>
            <a:cxnLst/>
            <a:rect l="l" t="t" r="r" b="b"/>
            <a:pathLst>
              <a:path w="1139" h="1167" extrusionOk="0">
                <a:moveTo>
                  <a:pt x="434" y="1"/>
                </a:moveTo>
                <a:cubicBezTo>
                  <a:pt x="255" y="1"/>
                  <a:pt x="66" y="97"/>
                  <a:pt x="44" y="251"/>
                </a:cubicBezTo>
                <a:cubicBezTo>
                  <a:pt x="0" y="572"/>
                  <a:pt x="161" y="893"/>
                  <a:pt x="438" y="1068"/>
                </a:cubicBezTo>
                <a:cubicBezTo>
                  <a:pt x="526" y="1134"/>
                  <a:pt x="638" y="1167"/>
                  <a:pt x="750" y="1167"/>
                </a:cubicBezTo>
                <a:cubicBezTo>
                  <a:pt x="788" y="1167"/>
                  <a:pt x="825" y="1163"/>
                  <a:pt x="861" y="1156"/>
                </a:cubicBezTo>
                <a:cubicBezTo>
                  <a:pt x="1139" y="1068"/>
                  <a:pt x="1109" y="704"/>
                  <a:pt x="1007" y="470"/>
                </a:cubicBezTo>
                <a:cubicBezTo>
                  <a:pt x="934" y="281"/>
                  <a:pt x="788" y="120"/>
                  <a:pt x="599" y="32"/>
                </a:cubicBezTo>
                <a:cubicBezTo>
                  <a:pt x="549" y="11"/>
                  <a:pt x="492" y="1"/>
                  <a:pt x="4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461550" y="4642625"/>
            <a:ext cx="39400" cy="29650"/>
          </a:xfrm>
          <a:custGeom>
            <a:avLst/>
            <a:gdLst/>
            <a:ahLst/>
            <a:cxnLst/>
            <a:rect l="l" t="t" r="r" b="b"/>
            <a:pathLst>
              <a:path w="1576" h="1186" extrusionOk="0">
                <a:moveTo>
                  <a:pt x="540" y="1"/>
                </a:moveTo>
                <a:cubicBezTo>
                  <a:pt x="307" y="1"/>
                  <a:pt x="0" y="249"/>
                  <a:pt x="58" y="468"/>
                </a:cubicBezTo>
                <a:cubicBezTo>
                  <a:pt x="161" y="818"/>
                  <a:pt x="452" y="1095"/>
                  <a:pt x="817" y="1168"/>
                </a:cubicBezTo>
                <a:cubicBezTo>
                  <a:pt x="864" y="1180"/>
                  <a:pt x="911" y="1185"/>
                  <a:pt x="957" y="1185"/>
                </a:cubicBezTo>
                <a:cubicBezTo>
                  <a:pt x="1084" y="1185"/>
                  <a:pt x="1207" y="1145"/>
                  <a:pt x="1313" y="1081"/>
                </a:cubicBezTo>
                <a:cubicBezTo>
                  <a:pt x="1576" y="862"/>
                  <a:pt x="1386" y="482"/>
                  <a:pt x="1167" y="293"/>
                </a:cubicBezTo>
                <a:cubicBezTo>
                  <a:pt x="1007" y="117"/>
                  <a:pt x="788" y="1"/>
                  <a:pt x="5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306175" y="4546850"/>
            <a:ext cx="50325" cy="45800"/>
          </a:xfrm>
          <a:custGeom>
            <a:avLst/>
            <a:gdLst/>
            <a:ahLst/>
            <a:cxnLst/>
            <a:rect l="l" t="t" r="r" b="b"/>
            <a:pathLst>
              <a:path w="2013" h="1832" extrusionOk="0">
                <a:moveTo>
                  <a:pt x="724" y="0"/>
                </a:moveTo>
                <a:cubicBezTo>
                  <a:pt x="390" y="0"/>
                  <a:pt x="1" y="230"/>
                  <a:pt x="14" y="519"/>
                </a:cubicBezTo>
                <a:cubicBezTo>
                  <a:pt x="43" y="1059"/>
                  <a:pt x="364" y="1526"/>
                  <a:pt x="860" y="1745"/>
                </a:cubicBezTo>
                <a:cubicBezTo>
                  <a:pt x="982" y="1802"/>
                  <a:pt x="1118" y="1832"/>
                  <a:pt x="1252" y="1832"/>
                </a:cubicBezTo>
                <a:cubicBezTo>
                  <a:pt x="1358" y="1832"/>
                  <a:pt x="1464" y="1813"/>
                  <a:pt x="1560" y="1774"/>
                </a:cubicBezTo>
                <a:cubicBezTo>
                  <a:pt x="2013" y="1541"/>
                  <a:pt x="1867" y="972"/>
                  <a:pt x="1619" y="622"/>
                </a:cubicBezTo>
                <a:cubicBezTo>
                  <a:pt x="1444" y="330"/>
                  <a:pt x="1166" y="111"/>
                  <a:pt x="831" y="9"/>
                </a:cubicBezTo>
                <a:cubicBezTo>
                  <a:pt x="796" y="3"/>
                  <a:pt x="760" y="0"/>
                  <a:pt x="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637375" y="4129675"/>
            <a:ext cx="27700" cy="29000"/>
          </a:xfrm>
          <a:custGeom>
            <a:avLst/>
            <a:gdLst/>
            <a:ahLst/>
            <a:cxnLst/>
            <a:rect l="l" t="t" r="r" b="b"/>
            <a:pathLst>
              <a:path w="1108" h="1160" extrusionOk="0">
                <a:moveTo>
                  <a:pt x="760" y="1"/>
                </a:moveTo>
                <a:cubicBezTo>
                  <a:pt x="750" y="1"/>
                  <a:pt x="740" y="2"/>
                  <a:pt x="730" y="3"/>
                </a:cubicBezTo>
                <a:cubicBezTo>
                  <a:pt x="409" y="47"/>
                  <a:pt x="146" y="280"/>
                  <a:pt x="44" y="587"/>
                </a:cubicBezTo>
                <a:cubicBezTo>
                  <a:pt x="0" y="718"/>
                  <a:pt x="0" y="878"/>
                  <a:pt x="73" y="1010"/>
                </a:cubicBezTo>
                <a:cubicBezTo>
                  <a:pt x="139" y="1118"/>
                  <a:pt x="235" y="1159"/>
                  <a:pt x="339" y="1159"/>
                </a:cubicBezTo>
                <a:cubicBezTo>
                  <a:pt x="488" y="1159"/>
                  <a:pt x="653" y="1075"/>
                  <a:pt x="774" y="981"/>
                </a:cubicBezTo>
                <a:cubicBezTo>
                  <a:pt x="934" y="849"/>
                  <a:pt x="1051" y="674"/>
                  <a:pt x="1080" y="470"/>
                </a:cubicBezTo>
                <a:cubicBezTo>
                  <a:pt x="1108" y="262"/>
                  <a:pt x="951"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308325" y="4683450"/>
            <a:ext cx="32125" cy="22950"/>
          </a:xfrm>
          <a:custGeom>
            <a:avLst/>
            <a:gdLst/>
            <a:ahLst/>
            <a:cxnLst/>
            <a:rect l="l" t="t" r="r" b="b"/>
            <a:pathLst>
              <a:path w="1285" h="918" extrusionOk="0">
                <a:moveTo>
                  <a:pt x="753" y="0"/>
                </a:moveTo>
                <a:cubicBezTo>
                  <a:pt x="560" y="0"/>
                  <a:pt x="373" y="65"/>
                  <a:pt x="220" y="192"/>
                </a:cubicBezTo>
                <a:cubicBezTo>
                  <a:pt x="88" y="279"/>
                  <a:pt x="15" y="425"/>
                  <a:pt x="1" y="571"/>
                </a:cubicBezTo>
                <a:cubicBezTo>
                  <a:pt x="1" y="816"/>
                  <a:pt x="248" y="917"/>
                  <a:pt x="483" y="917"/>
                </a:cubicBezTo>
                <a:cubicBezTo>
                  <a:pt x="527" y="917"/>
                  <a:pt x="572" y="914"/>
                  <a:pt x="613" y="907"/>
                </a:cubicBezTo>
                <a:cubicBezTo>
                  <a:pt x="818" y="907"/>
                  <a:pt x="1022" y="805"/>
                  <a:pt x="1153" y="659"/>
                </a:cubicBezTo>
                <a:cubicBezTo>
                  <a:pt x="1285" y="484"/>
                  <a:pt x="1285" y="162"/>
                  <a:pt x="1110" y="75"/>
                </a:cubicBezTo>
                <a:cubicBezTo>
                  <a:pt x="993" y="25"/>
                  <a:pt x="872" y="0"/>
                  <a:pt x="7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60200" y="2912425"/>
            <a:ext cx="1009400" cy="2029725"/>
          </a:xfrm>
          <a:custGeom>
            <a:avLst/>
            <a:gdLst/>
            <a:ahLst/>
            <a:cxnLst/>
            <a:rect l="l" t="t" r="r" b="b"/>
            <a:pathLst>
              <a:path w="40376" h="81189" extrusionOk="0">
                <a:moveTo>
                  <a:pt x="29679" y="9967"/>
                </a:moveTo>
                <a:cubicBezTo>
                  <a:pt x="29811" y="9967"/>
                  <a:pt x="29942" y="10069"/>
                  <a:pt x="29942" y="10273"/>
                </a:cubicBezTo>
                <a:lnTo>
                  <a:pt x="29942" y="10419"/>
                </a:lnTo>
                <a:cubicBezTo>
                  <a:pt x="29942" y="10633"/>
                  <a:pt x="29808" y="10738"/>
                  <a:pt x="29676" y="10738"/>
                </a:cubicBezTo>
                <a:cubicBezTo>
                  <a:pt x="29546" y="10738"/>
                  <a:pt x="29417" y="10636"/>
                  <a:pt x="29417" y="10434"/>
                </a:cubicBezTo>
                <a:lnTo>
                  <a:pt x="29417" y="10273"/>
                </a:lnTo>
                <a:cubicBezTo>
                  <a:pt x="29417" y="10069"/>
                  <a:pt x="29548" y="9967"/>
                  <a:pt x="29679" y="9967"/>
                </a:cubicBezTo>
                <a:close/>
                <a:moveTo>
                  <a:pt x="35268" y="10481"/>
                </a:moveTo>
                <a:cubicBezTo>
                  <a:pt x="35399" y="10481"/>
                  <a:pt x="35531" y="10587"/>
                  <a:pt x="35531" y="10799"/>
                </a:cubicBezTo>
                <a:lnTo>
                  <a:pt x="35531" y="10842"/>
                </a:lnTo>
                <a:cubicBezTo>
                  <a:pt x="35531" y="11048"/>
                  <a:pt x="35397" y="11154"/>
                  <a:pt x="35265" y="11154"/>
                </a:cubicBezTo>
                <a:cubicBezTo>
                  <a:pt x="35134" y="11154"/>
                  <a:pt x="35005" y="11052"/>
                  <a:pt x="35005" y="10842"/>
                </a:cubicBezTo>
                <a:lnTo>
                  <a:pt x="35005" y="10799"/>
                </a:lnTo>
                <a:cubicBezTo>
                  <a:pt x="35005" y="10587"/>
                  <a:pt x="35137" y="10481"/>
                  <a:pt x="35268" y="10481"/>
                </a:cubicBezTo>
                <a:close/>
                <a:moveTo>
                  <a:pt x="37865" y="18386"/>
                </a:moveTo>
                <a:cubicBezTo>
                  <a:pt x="38216" y="18386"/>
                  <a:pt x="38216" y="19043"/>
                  <a:pt x="37865" y="19043"/>
                </a:cubicBezTo>
                <a:lnTo>
                  <a:pt x="37851" y="19043"/>
                </a:lnTo>
                <a:cubicBezTo>
                  <a:pt x="37501" y="19043"/>
                  <a:pt x="37486" y="18386"/>
                  <a:pt x="37836" y="18386"/>
                </a:cubicBezTo>
                <a:close/>
                <a:moveTo>
                  <a:pt x="38945" y="23391"/>
                </a:moveTo>
                <a:cubicBezTo>
                  <a:pt x="39295" y="23391"/>
                  <a:pt x="39310" y="24048"/>
                  <a:pt x="38945" y="24048"/>
                </a:cubicBezTo>
                <a:cubicBezTo>
                  <a:pt x="38595" y="24048"/>
                  <a:pt x="38595" y="23391"/>
                  <a:pt x="38945" y="23391"/>
                </a:cubicBezTo>
                <a:close/>
                <a:moveTo>
                  <a:pt x="38814" y="34568"/>
                </a:moveTo>
                <a:cubicBezTo>
                  <a:pt x="39164" y="34568"/>
                  <a:pt x="39164" y="35225"/>
                  <a:pt x="38814" y="35225"/>
                </a:cubicBezTo>
                <a:lnTo>
                  <a:pt x="38814" y="35239"/>
                </a:lnTo>
                <a:cubicBezTo>
                  <a:pt x="38464" y="35239"/>
                  <a:pt x="38449" y="34568"/>
                  <a:pt x="38814" y="34568"/>
                </a:cubicBezTo>
                <a:close/>
                <a:moveTo>
                  <a:pt x="32802" y="54500"/>
                </a:moveTo>
                <a:cubicBezTo>
                  <a:pt x="33138" y="54500"/>
                  <a:pt x="33152" y="55157"/>
                  <a:pt x="32802" y="55157"/>
                </a:cubicBezTo>
                <a:lnTo>
                  <a:pt x="32744" y="55157"/>
                </a:lnTo>
                <a:cubicBezTo>
                  <a:pt x="32394" y="55157"/>
                  <a:pt x="32394" y="54500"/>
                  <a:pt x="32744" y="54500"/>
                </a:cubicBezTo>
                <a:close/>
                <a:moveTo>
                  <a:pt x="30125" y="57652"/>
                </a:moveTo>
                <a:cubicBezTo>
                  <a:pt x="30194" y="57652"/>
                  <a:pt x="30263" y="57681"/>
                  <a:pt x="30307" y="57740"/>
                </a:cubicBezTo>
                <a:cubicBezTo>
                  <a:pt x="30409" y="57871"/>
                  <a:pt x="30409" y="58061"/>
                  <a:pt x="30307" y="58207"/>
                </a:cubicBezTo>
                <a:cubicBezTo>
                  <a:pt x="30059" y="58615"/>
                  <a:pt x="29811" y="59024"/>
                  <a:pt x="29563" y="59447"/>
                </a:cubicBezTo>
                <a:cubicBezTo>
                  <a:pt x="29512" y="59505"/>
                  <a:pt x="29442" y="59534"/>
                  <a:pt x="29375" y="59534"/>
                </a:cubicBezTo>
                <a:cubicBezTo>
                  <a:pt x="29307" y="59534"/>
                  <a:pt x="29242" y="59505"/>
                  <a:pt x="29198" y="59447"/>
                </a:cubicBezTo>
                <a:cubicBezTo>
                  <a:pt x="29096" y="59301"/>
                  <a:pt x="29096" y="59111"/>
                  <a:pt x="29198" y="58980"/>
                </a:cubicBezTo>
                <a:cubicBezTo>
                  <a:pt x="29446" y="58571"/>
                  <a:pt x="29694" y="58148"/>
                  <a:pt x="29942" y="57740"/>
                </a:cubicBezTo>
                <a:cubicBezTo>
                  <a:pt x="29986" y="57681"/>
                  <a:pt x="30055" y="57652"/>
                  <a:pt x="30125" y="57652"/>
                </a:cubicBezTo>
                <a:close/>
                <a:moveTo>
                  <a:pt x="32172" y="55926"/>
                </a:moveTo>
                <a:cubicBezTo>
                  <a:pt x="32348" y="55926"/>
                  <a:pt x="32525" y="56187"/>
                  <a:pt x="32423" y="56412"/>
                </a:cubicBezTo>
                <a:cubicBezTo>
                  <a:pt x="31489" y="58455"/>
                  <a:pt x="30424" y="60439"/>
                  <a:pt x="29213" y="62321"/>
                </a:cubicBezTo>
                <a:cubicBezTo>
                  <a:pt x="29161" y="62404"/>
                  <a:pt x="29103" y="62438"/>
                  <a:pt x="29047" y="62438"/>
                </a:cubicBezTo>
                <a:cubicBezTo>
                  <a:pt x="28864" y="62438"/>
                  <a:pt x="28699" y="62081"/>
                  <a:pt x="28833" y="61869"/>
                </a:cubicBezTo>
                <a:cubicBezTo>
                  <a:pt x="30015" y="60016"/>
                  <a:pt x="31066" y="58090"/>
                  <a:pt x="31970" y="56091"/>
                </a:cubicBezTo>
                <a:cubicBezTo>
                  <a:pt x="32023" y="55973"/>
                  <a:pt x="32097" y="55926"/>
                  <a:pt x="32172" y="55926"/>
                </a:cubicBezTo>
                <a:close/>
                <a:moveTo>
                  <a:pt x="15466" y="61860"/>
                </a:moveTo>
                <a:cubicBezTo>
                  <a:pt x="15701" y="61860"/>
                  <a:pt x="15872" y="62220"/>
                  <a:pt x="15672" y="62409"/>
                </a:cubicBezTo>
                <a:lnTo>
                  <a:pt x="15657" y="62409"/>
                </a:lnTo>
                <a:lnTo>
                  <a:pt x="15599" y="62453"/>
                </a:lnTo>
                <a:cubicBezTo>
                  <a:pt x="15584" y="62467"/>
                  <a:pt x="15569" y="62482"/>
                  <a:pt x="15555" y="62497"/>
                </a:cubicBezTo>
                <a:cubicBezTo>
                  <a:pt x="15502" y="62563"/>
                  <a:pt x="15431" y="62593"/>
                  <a:pt x="15360" y="62593"/>
                </a:cubicBezTo>
                <a:cubicBezTo>
                  <a:pt x="15215" y="62593"/>
                  <a:pt x="15073" y="62469"/>
                  <a:pt x="15102" y="62292"/>
                </a:cubicBezTo>
                <a:lnTo>
                  <a:pt x="15102" y="62234"/>
                </a:lnTo>
                <a:cubicBezTo>
                  <a:pt x="15088" y="62103"/>
                  <a:pt x="15175" y="61971"/>
                  <a:pt x="15292" y="61928"/>
                </a:cubicBezTo>
                <a:cubicBezTo>
                  <a:pt x="15351" y="61880"/>
                  <a:pt x="15410" y="61860"/>
                  <a:pt x="15466" y="61860"/>
                </a:cubicBezTo>
                <a:close/>
                <a:moveTo>
                  <a:pt x="27856" y="63212"/>
                </a:moveTo>
                <a:cubicBezTo>
                  <a:pt x="28206" y="63212"/>
                  <a:pt x="28220" y="63868"/>
                  <a:pt x="27870" y="63868"/>
                </a:cubicBezTo>
                <a:lnTo>
                  <a:pt x="27870" y="63883"/>
                </a:lnTo>
                <a:cubicBezTo>
                  <a:pt x="27520" y="63883"/>
                  <a:pt x="27505" y="63212"/>
                  <a:pt x="27856" y="63212"/>
                </a:cubicBezTo>
                <a:close/>
                <a:moveTo>
                  <a:pt x="11701" y="69033"/>
                </a:moveTo>
                <a:cubicBezTo>
                  <a:pt x="11908" y="69033"/>
                  <a:pt x="12062" y="69385"/>
                  <a:pt x="11892" y="69588"/>
                </a:cubicBezTo>
                <a:lnTo>
                  <a:pt x="11878" y="69588"/>
                </a:lnTo>
                <a:cubicBezTo>
                  <a:pt x="11644" y="69851"/>
                  <a:pt x="11382" y="70113"/>
                  <a:pt x="11119" y="70347"/>
                </a:cubicBezTo>
                <a:cubicBezTo>
                  <a:pt x="11077" y="70375"/>
                  <a:pt x="11030" y="70388"/>
                  <a:pt x="10984" y="70388"/>
                </a:cubicBezTo>
                <a:cubicBezTo>
                  <a:pt x="10887" y="70388"/>
                  <a:pt x="10794" y="70329"/>
                  <a:pt x="10754" y="70230"/>
                </a:cubicBezTo>
                <a:cubicBezTo>
                  <a:pt x="10667" y="70084"/>
                  <a:pt x="10710" y="69895"/>
                  <a:pt x="10842" y="69778"/>
                </a:cubicBezTo>
                <a:cubicBezTo>
                  <a:pt x="11075" y="69574"/>
                  <a:pt x="11294" y="69355"/>
                  <a:pt x="11513" y="69136"/>
                </a:cubicBezTo>
                <a:cubicBezTo>
                  <a:pt x="11576" y="69063"/>
                  <a:pt x="11641" y="69033"/>
                  <a:pt x="11701" y="69033"/>
                </a:cubicBezTo>
                <a:close/>
                <a:moveTo>
                  <a:pt x="12653" y="66385"/>
                </a:moveTo>
                <a:cubicBezTo>
                  <a:pt x="12873" y="66385"/>
                  <a:pt x="13038" y="66739"/>
                  <a:pt x="12855" y="66932"/>
                </a:cubicBezTo>
                <a:lnTo>
                  <a:pt x="12841" y="66932"/>
                </a:lnTo>
                <a:cubicBezTo>
                  <a:pt x="11279" y="68625"/>
                  <a:pt x="9470" y="70070"/>
                  <a:pt x="7471" y="71222"/>
                </a:cubicBezTo>
                <a:cubicBezTo>
                  <a:pt x="7423" y="71252"/>
                  <a:pt x="7377" y="71264"/>
                  <a:pt x="7335" y="71264"/>
                </a:cubicBezTo>
                <a:cubicBezTo>
                  <a:pt x="7079" y="71264"/>
                  <a:pt x="6944" y="70805"/>
                  <a:pt x="7194" y="70668"/>
                </a:cubicBezTo>
                <a:cubicBezTo>
                  <a:pt x="9149" y="69544"/>
                  <a:pt x="10929" y="68129"/>
                  <a:pt x="12461" y="66480"/>
                </a:cubicBezTo>
                <a:cubicBezTo>
                  <a:pt x="12525" y="66413"/>
                  <a:pt x="12591" y="66385"/>
                  <a:pt x="12653" y="66385"/>
                </a:cubicBezTo>
                <a:close/>
                <a:moveTo>
                  <a:pt x="13905" y="63394"/>
                </a:moveTo>
                <a:cubicBezTo>
                  <a:pt x="14108" y="63394"/>
                  <a:pt x="14267" y="63751"/>
                  <a:pt x="14096" y="63956"/>
                </a:cubicBezTo>
                <a:cubicBezTo>
                  <a:pt x="11207" y="67253"/>
                  <a:pt x="7544" y="69530"/>
                  <a:pt x="3823" y="71762"/>
                </a:cubicBezTo>
                <a:cubicBezTo>
                  <a:pt x="3777" y="71788"/>
                  <a:pt x="3733" y="71800"/>
                  <a:pt x="3692" y="71800"/>
                </a:cubicBezTo>
                <a:cubicBezTo>
                  <a:pt x="3433" y="71800"/>
                  <a:pt x="3294" y="71344"/>
                  <a:pt x="3546" y="71193"/>
                </a:cubicBezTo>
                <a:cubicBezTo>
                  <a:pt x="7223" y="68990"/>
                  <a:pt x="10871" y="66743"/>
                  <a:pt x="13731" y="63489"/>
                </a:cubicBezTo>
                <a:cubicBezTo>
                  <a:pt x="13788" y="63422"/>
                  <a:pt x="13849" y="63394"/>
                  <a:pt x="13905" y="63394"/>
                </a:cubicBezTo>
                <a:close/>
                <a:moveTo>
                  <a:pt x="2422" y="71602"/>
                </a:moveTo>
                <a:cubicBezTo>
                  <a:pt x="2773" y="71602"/>
                  <a:pt x="2787" y="72258"/>
                  <a:pt x="2437" y="72258"/>
                </a:cubicBezTo>
                <a:cubicBezTo>
                  <a:pt x="2087" y="72258"/>
                  <a:pt x="2072" y="71602"/>
                  <a:pt x="2422" y="71602"/>
                </a:cubicBezTo>
                <a:close/>
                <a:moveTo>
                  <a:pt x="28293" y="1"/>
                </a:moveTo>
                <a:lnTo>
                  <a:pt x="28293" y="1"/>
                </a:lnTo>
                <a:cubicBezTo>
                  <a:pt x="28600" y="6771"/>
                  <a:pt x="28950" y="13571"/>
                  <a:pt x="28819" y="20356"/>
                </a:cubicBezTo>
                <a:cubicBezTo>
                  <a:pt x="28600" y="30468"/>
                  <a:pt x="26922" y="40711"/>
                  <a:pt x="22442" y="49860"/>
                </a:cubicBezTo>
                <a:cubicBezTo>
                  <a:pt x="17773" y="59418"/>
                  <a:pt x="9777" y="67487"/>
                  <a:pt x="0" y="71806"/>
                </a:cubicBezTo>
                <a:lnTo>
                  <a:pt x="13133" y="81188"/>
                </a:lnTo>
                <a:cubicBezTo>
                  <a:pt x="18634" y="77132"/>
                  <a:pt x="23449" y="72288"/>
                  <a:pt x="27330" y="66655"/>
                </a:cubicBezTo>
                <a:cubicBezTo>
                  <a:pt x="30949" y="61402"/>
                  <a:pt x="33707" y="55580"/>
                  <a:pt x="35779" y="49554"/>
                </a:cubicBezTo>
                <a:cubicBezTo>
                  <a:pt x="38113" y="42740"/>
                  <a:pt x="40112" y="35298"/>
                  <a:pt x="40317" y="28075"/>
                </a:cubicBezTo>
                <a:cubicBezTo>
                  <a:pt x="40375" y="26295"/>
                  <a:pt x="40331" y="24515"/>
                  <a:pt x="40185" y="22749"/>
                </a:cubicBezTo>
                <a:lnTo>
                  <a:pt x="40185" y="22749"/>
                </a:lnTo>
                <a:cubicBezTo>
                  <a:pt x="40215" y="26236"/>
                  <a:pt x="40025" y="29768"/>
                  <a:pt x="39470" y="33095"/>
                </a:cubicBezTo>
                <a:cubicBezTo>
                  <a:pt x="39448" y="33258"/>
                  <a:pt x="39358" y="33325"/>
                  <a:pt x="39261" y="33325"/>
                </a:cubicBezTo>
                <a:cubicBezTo>
                  <a:pt x="39105" y="33325"/>
                  <a:pt x="38929" y="33153"/>
                  <a:pt x="38974" y="32919"/>
                </a:cubicBezTo>
                <a:cubicBezTo>
                  <a:pt x="39777" y="28031"/>
                  <a:pt x="39806" y="22676"/>
                  <a:pt x="39485" y="17642"/>
                </a:cubicBezTo>
                <a:cubicBezTo>
                  <a:pt x="39383" y="17160"/>
                  <a:pt x="39281" y="16694"/>
                  <a:pt x="39164" y="16212"/>
                </a:cubicBezTo>
                <a:lnTo>
                  <a:pt x="39164" y="16212"/>
                </a:lnTo>
                <a:cubicBezTo>
                  <a:pt x="39252" y="17963"/>
                  <a:pt x="39281" y="19699"/>
                  <a:pt x="39266" y="21450"/>
                </a:cubicBezTo>
                <a:cubicBezTo>
                  <a:pt x="39266" y="21656"/>
                  <a:pt x="39129" y="21762"/>
                  <a:pt x="38995" y="21762"/>
                </a:cubicBezTo>
                <a:cubicBezTo>
                  <a:pt x="38863" y="21762"/>
                  <a:pt x="38734" y="21660"/>
                  <a:pt x="38741" y="21450"/>
                </a:cubicBezTo>
                <a:cubicBezTo>
                  <a:pt x="38755" y="18911"/>
                  <a:pt x="38682" y="16358"/>
                  <a:pt x="38507" y="13819"/>
                </a:cubicBezTo>
                <a:cubicBezTo>
                  <a:pt x="38361" y="13367"/>
                  <a:pt x="38216" y="12929"/>
                  <a:pt x="38055" y="12477"/>
                </a:cubicBezTo>
                <a:lnTo>
                  <a:pt x="38055" y="12477"/>
                </a:lnTo>
                <a:cubicBezTo>
                  <a:pt x="38157" y="13907"/>
                  <a:pt x="38172" y="15351"/>
                  <a:pt x="38128" y="16781"/>
                </a:cubicBezTo>
                <a:cubicBezTo>
                  <a:pt x="38121" y="16980"/>
                  <a:pt x="37983" y="17082"/>
                  <a:pt x="37851" y="17082"/>
                </a:cubicBezTo>
                <a:cubicBezTo>
                  <a:pt x="37721" y="17082"/>
                  <a:pt x="37595" y="16984"/>
                  <a:pt x="37603" y="16781"/>
                </a:cubicBezTo>
                <a:cubicBezTo>
                  <a:pt x="37676" y="14753"/>
                  <a:pt x="37603" y="12725"/>
                  <a:pt x="37384" y="10726"/>
                </a:cubicBezTo>
                <a:cubicBezTo>
                  <a:pt x="37077" y="9996"/>
                  <a:pt x="36742" y="9266"/>
                  <a:pt x="36377" y="8537"/>
                </a:cubicBezTo>
                <a:cubicBezTo>
                  <a:pt x="36027" y="7880"/>
                  <a:pt x="35647" y="7194"/>
                  <a:pt x="35239" y="6509"/>
                </a:cubicBezTo>
                <a:lnTo>
                  <a:pt x="35239" y="6509"/>
                </a:lnTo>
                <a:cubicBezTo>
                  <a:pt x="35283" y="7428"/>
                  <a:pt x="35326" y="8333"/>
                  <a:pt x="35385" y="9237"/>
                </a:cubicBezTo>
                <a:cubicBezTo>
                  <a:pt x="35399" y="9449"/>
                  <a:pt x="35275" y="9555"/>
                  <a:pt x="35144" y="9555"/>
                </a:cubicBezTo>
                <a:cubicBezTo>
                  <a:pt x="35013" y="9555"/>
                  <a:pt x="34874" y="9449"/>
                  <a:pt x="34860" y="9237"/>
                </a:cubicBezTo>
                <a:lnTo>
                  <a:pt x="34670" y="5619"/>
                </a:lnTo>
                <a:cubicBezTo>
                  <a:pt x="33926" y="4495"/>
                  <a:pt x="33065" y="3459"/>
                  <a:pt x="32116" y="2525"/>
                </a:cubicBezTo>
                <a:lnTo>
                  <a:pt x="32116" y="2525"/>
                </a:lnTo>
                <a:cubicBezTo>
                  <a:pt x="32189" y="3488"/>
                  <a:pt x="32218" y="4466"/>
                  <a:pt x="32248" y="5443"/>
                </a:cubicBezTo>
                <a:cubicBezTo>
                  <a:pt x="32255" y="5655"/>
                  <a:pt x="32127" y="5761"/>
                  <a:pt x="31996" y="5761"/>
                </a:cubicBezTo>
                <a:cubicBezTo>
                  <a:pt x="31865" y="5761"/>
                  <a:pt x="31730" y="5655"/>
                  <a:pt x="31722" y="5443"/>
                </a:cubicBezTo>
                <a:cubicBezTo>
                  <a:pt x="31693" y="4291"/>
                  <a:pt x="31664" y="3138"/>
                  <a:pt x="31533" y="1985"/>
                </a:cubicBezTo>
                <a:cubicBezTo>
                  <a:pt x="31314" y="1781"/>
                  <a:pt x="31080" y="1606"/>
                  <a:pt x="30832" y="1431"/>
                </a:cubicBezTo>
                <a:lnTo>
                  <a:pt x="30832" y="1431"/>
                </a:lnTo>
                <a:cubicBezTo>
                  <a:pt x="31007" y="3196"/>
                  <a:pt x="31124" y="4962"/>
                  <a:pt x="31153" y="6742"/>
                </a:cubicBezTo>
                <a:cubicBezTo>
                  <a:pt x="31153" y="6948"/>
                  <a:pt x="31023" y="7054"/>
                  <a:pt x="30893" y="7054"/>
                </a:cubicBezTo>
                <a:cubicBezTo>
                  <a:pt x="30764" y="7054"/>
                  <a:pt x="30635" y="6952"/>
                  <a:pt x="30628" y="6742"/>
                </a:cubicBezTo>
                <a:cubicBezTo>
                  <a:pt x="30584" y="4845"/>
                  <a:pt x="30467" y="2934"/>
                  <a:pt x="30278" y="1037"/>
                </a:cubicBezTo>
                <a:cubicBezTo>
                  <a:pt x="30015" y="876"/>
                  <a:pt x="29752" y="716"/>
                  <a:pt x="29490" y="570"/>
                </a:cubicBezTo>
                <a:lnTo>
                  <a:pt x="29490" y="570"/>
                </a:lnTo>
                <a:cubicBezTo>
                  <a:pt x="29665" y="3255"/>
                  <a:pt x="29825" y="5954"/>
                  <a:pt x="29986" y="8639"/>
                </a:cubicBezTo>
                <a:cubicBezTo>
                  <a:pt x="30001" y="8845"/>
                  <a:pt x="29874" y="8951"/>
                  <a:pt x="29742" y="8951"/>
                </a:cubicBezTo>
                <a:cubicBezTo>
                  <a:pt x="29611" y="8951"/>
                  <a:pt x="29475" y="8849"/>
                  <a:pt x="29461" y="8639"/>
                </a:cubicBezTo>
                <a:cubicBezTo>
                  <a:pt x="29286" y="5852"/>
                  <a:pt x="29125" y="3080"/>
                  <a:pt x="28950" y="293"/>
                </a:cubicBezTo>
                <a:cubicBezTo>
                  <a:pt x="28731" y="190"/>
                  <a:pt x="28512" y="88"/>
                  <a:pt x="28293" y="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19250" y="2613675"/>
            <a:ext cx="861275" cy="770450"/>
          </a:xfrm>
          <a:custGeom>
            <a:avLst/>
            <a:gdLst/>
            <a:ahLst/>
            <a:cxnLst/>
            <a:rect l="l" t="t" r="r" b="b"/>
            <a:pathLst>
              <a:path w="34451" h="30818" extrusionOk="0">
                <a:moveTo>
                  <a:pt x="10083" y="4947"/>
                </a:moveTo>
                <a:cubicBezTo>
                  <a:pt x="10433" y="4947"/>
                  <a:pt x="10433" y="5603"/>
                  <a:pt x="10083" y="5603"/>
                </a:cubicBezTo>
                <a:lnTo>
                  <a:pt x="10010" y="5603"/>
                </a:lnTo>
                <a:cubicBezTo>
                  <a:pt x="9660" y="5603"/>
                  <a:pt x="9645" y="4947"/>
                  <a:pt x="10010" y="4947"/>
                </a:cubicBezTo>
                <a:close/>
                <a:moveTo>
                  <a:pt x="5939" y="5676"/>
                </a:moveTo>
                <a:cubicBezTo>
                  <a:pt x="6301" y="5676"/>
                  <a:pt x="6275" y="6324"/>
                  <a:pt x="5932" y="6333"/>
                </a:cubicBezTo>
                <a:lnTo>
                  <a:pt x="5932" y="6333"/>
                </a:lnTo>
                <a:cubicBezTo>
                  <a:pt x="5589" y="6324"/>
                  <a:pt x="5577" y="5676"/>
                  <a:pt x="5939" y="5676"/>
                </a:cubicBezTo>
                <a:close/>
                <a:moveTo>
                  <a:pt x="28647" y="10880"/>
                </a:moveTo>
                <a:cubicBezTo>
                  <a:pt x="28777" y="10880"/>
                  <a:pt x="28906" y="10982"/>
                  <a:pt x="28906" y="11192"/>
                </a:cubicBezTo>
                <a:lnTo>
                  <a:pt x="28906" y="11338"/>
                </a:lnTo>
                <a:cubicBezTo>
                  <a:pt x="28906" y="11549"/>
                  <a:pt x="28775" y="11655"/>
                  <a:pt x="28643" y="11655"/>
                </a:cubicBezTo>
                <a:cubicBezTo>
                  <a:pt x="28512" y="11655"/>
                  <a:pt x="28381" y="11549"/>
                  <a:pt x="28381" y="11338"/>
                </a:cubicBezTo>
                <a:lnTo>
                  <a:pt x="28381" y="11192"/>
                </a:lnTo>
                <a:cubicBezTo>
                  <a:pt x="28381" y="10986"/>
                  <a:pt x="28514" y="10880"/>
                  <a:pt x="28647" y="10880"/>
                </a:cubicBezTo>
                <a:close/>
                <a:moveTo>
                  <a:pt x="6811" y="11308"/>
                </a:moveTo>
                <a:cubicBezTo>
                  <a:pt x="7136" y="11308"/>
                  <a:pt x="7146" y="11951"/>
                  <a:pt x="6800" y="11951"/>
                </a:cubicBezTo>
                <a:lnTo>
                  <a:pt x="6800" y="11965"/>
                </a:lnTo>
                <a:lnTo>
                  <a:pt x="6727" y="11965"/>
                </a:lnTo>
                <a:cubicBezTo>
                  <a:pt x="6377" y="11965"/>
                  <a:pt x="6362" y="11309"/>
                  <a:pt x="6727" y="11309"/>
                </a:cubicBezTo>
                <a:lnTo>
                  <a:pt x="6800" y="11309"/>
                </a:lnTo>
                <a:cubicBezTo>
                  <a:pt x="6803" y="11309"/>
                  <a:pt x="6807" y="11308"/>
                  <a:pt x="6811" y="11308"/>
                </a:cubicBezTo>
                <a:close/>
                <a:moveTo>
                  <a:pt x="31638" y="19285"/>
                </a:moveTo>
                <a:cubicBezTo>
                  <a:pt x="31768" y="19285"/>
                  <a:pt x="31897" y="19387"/>
                  <a:pt x="31897" y="19597"/>
                </a:cubicBezTo>
                <a:lnTo>
                  <a:pt x="31897" y="19670"/>
                </a:lnTo>
                <a:cubicBezTo>
                  <a:pt x="31897" y="19876"/>
                  <a:pt x="31764" y="19982"/>
                  <a:pt x="31631" y="19982"/>
                </a:cubicBezTo>
                <a:cubicBezTo>
                  <a:pt x="31501" y="19982"/>
                  <a:pt x="31372" y="19879"/>
                  <a:pt x="31372" y="19670"/>
                </a:cubicBezTo>
                <a:lnTo>
                  <a:pt x="31372" y="19597"/>
                </a:lnTo>
                <a:cubicBezTo>
                  <a:pt x="31372" y="19391"/>
                  <a:pt x="31506" y="19285"/>
                  <a:pt x="31638" y="19285"/>
                </a:cubicBezTo>
                <a:close/>
                <a:moveTo>
                  <a:pt x="2116" y="19425"/>
                </a:moveTo>
                <a:cubicBezTo>
                  <a:pt x="2247" y="19425"/>
                  <a:pt x="2379" y="19531"/>
                  <a:pt x="2379" y="19743"/>
                </a:cubicBezTo>
                <a:lnTo>
                  <a:pt x="2379" y="19816"/>
                </a:lnTo>
                <a:cubicBezTo>
                  <a:pt x="2379" y="20020"/>
                  <a:pt x="2247" y="20122"/>
                  <a:pt x="2116" y="20122"/>
                </a:cubicBezTo>
                <a:cubicBezTo>
                  <a:pt x="1985" y="20122"/>
                  <a:pt x="1853" y="20020"/>
                  <a:pt x="1853" y="19816"/>
                </a:cubicBezTo>
                <a:lnTo>
                  <a:pt x="1853" y="19743"/>
                </a:lnTo>
                <a:cubicBezTo>
                  <a:pt x="1853" y="19531"/>
                  <a:pt x="1985" y="19425"/>
                  <a:pt x="2116" y="19425"/>
                </a:cubicBezTo>
                <a:close/>
                <a:moveTo>
                  <a:pt x="16124" y="1"/>
                </a:moveTo>
                <a:cubicBezTo>
                  <a:pt x="14988" y="1"/>
                  <a:pt x="13830" y="146"/>
                  <a:pt x="12666" y="453"/>
                </a:cubicBezTo>
                <a:cubicBezTo>
                  <a:pt x="9791" y="1211"/>
                  <a:pt x="6814" y="2831"/>
                  <a:pt x="4845" y="5078"/>
                </a:cubicBezTo>
                <a:cubicBezTo>
                  <a:pt x="3050" y="7121"/>
                  <a:pt x="1941" y="9704"/>
                  <a:pt x="1240" y="12461"/>
                </a:cubicBezTo>
                <a:cubicBezTo>
                  <a:pt x="2028" y="10710"/>
                  <a:pt x="3021" y="9047"/>
                  <a:pt x="4202" y="7544"/>
                </a:cubicBezTo>
                <a:cubicBezTo>
                  <a:pt x="4264" y="7466"/>
                  <a:pt x="4329" y="7434"/>
                  <a:pt x="4390" y="7434"/>
                </a:cubicBezTo>
                <a:cubicBezTo>
                  <a:pt x="4591" y="7434"/>
                  <a:pt x="4750" y="7784"/>
                  <a:pt x="4582" y="7996"/>
                </a:cubicBezTo>
                <a:cubicBezTo>
                  <a:pt x="2773" y="10302"/>
                  <a:pt x="1415" y="12943"/>
                  <a:pt x="598" y="15774"/>
                </a:cubicBezTo>
                <a:cubicBezTo>
                  <a:pt x="467" y="16649"/>
                  <a:pt x="365" y="17539"/>
                  <a:pt x="277" y="18415"/>
                </a:cubicBezTo>
                <a:cubicBezTo>
                  <a:pt x="1561" y="13789"/>
                  <a:pt x="4071" y="9616"/>
                  <a:pt x="7559" y="6318"/>
                </a:cubicBezTo>
                <a:cubicBezTo>
                  <a:pt x="7607" y="6273"/>
                  <a:pt x="7654" y="6253"/>
                  <a:pt x="7697" y="6253"/>
                </a:cubicBezTo>
                <a:cubicBezTo>
                  <a:pt x="7903" y="6253"/>
                  <a:pt x="8029" y="6695"/>
                  <a:pt x="7836" y="6887"/>
                </a:cubicBezTo>
                <a:cubicBezTo>
                  <a:pt x="3896" y="10608"/>
                  <a:pt x="1255" y="15482"/>
                  <a:pt x="277" y="20808"/>
                </a:cubicBezTo>
                <a:cubicBezTo>
                  <a:pt x="1313" y="17700"/>
                  <a:pt x="3021" y="14869"/>
                  <a:pt x="5311" y="12505"/>
                </a:cubicBezTo>
                <a:cubicBezTo>
                  <a:pt x="5370" y="12444"/>
                  <a:pt x="5431" y="12418"/>
                  <a:pt x="5489" y="12418"/>
                </a:cubicBezTo>
                <a:cubicBezTo>
                  <a:pt x="5705" y="12418"/>
                  <a:pt x="5875" y="12777"/>
                  <a:pt x="5691" y="12972"/>
                </a:cubicBezTo>
                <a:cubicBezTo>
                  <a:pt x="2714" y="16022"/>
                  <a:pt x="744" y="19889"/>
                  <a:pt x="0" y="24091"/>
                </a:cubicBezTo>
                <a:lnTo>
                  <a:pt x="0" y="24543"/>
                </a:lnTo>
                <a:cubicBezTo>
                  <a:pt x="365" y="23434"/>
                  <a:pt x="788" y="22340"/>
                  <a:pt x="1270" y="21275"/>
                </a:cubicBezTo>
                <a:cubicBezTo>
                  <a:pt x="1318" y="21157"/>
                  <a:pt x="1390" y="21110"/>
                  <a:pt x="1465" y="21110"/>
                </a:cubicBezTo>
                <a:cubicBezTo>
                  <a:pt x="1640" y="21110"/>
                  <a:pt x="1824" y="21371"/>
                  <a:pt x="1722" y="21596"/>
                </a:cubicBezTo>
                <a:cubicBezTo>
                  <a:pt x="992" y="23303"/>
                  <a:pt x="292" y="25010"/>
                  <a:pt x="29" y="26820"/>
                </a:cubicBezTo>
                <a:cubicBezTo>
                  <a:pt x="29" y="27272"/>
                  <a:pt x="44" y="27739"/>
                  <a:pt x="73" y="28191"/>
                </a:cubicBezTo>
                <a:cubicBezTo>
                  <a:pt x="905" y="24149"/>
                  <a:pt x="2335" y="20122"/>
                  <a:pt x="4699" y="16883"/>
                </a:cubicBezTo>
                <a:cubicBezTo>
                  <a:pt x="7882" y="12484"/>
                  <a:pt x="12351" y="9949"/>
                  <a:pt x="17421" y="9949"/>
                </a:cubicBezTo>
                <a:cubicBezTo>
                  <a:pt x="18742" y="9949"/>
                  <a:pt x="20103" y="10121"/>
                  <a:pt x="21494" y="10477"/>
                </a:cubicBezTo>
                <a:cubicBezTo>
                  <a:pt x="26192" y="11849"/>
                  <a:pt x="29402" y="16576"/>
                  <a:pt x="31372" y="20764"/>
                </a:cubicBezTo>
                <a:cubicBezTo>
                  <a:pt x="32860" y="23960"/>
                  <a:pt x="33896" y="27330"/>
                  <a:pt x="34451" y="30818"/>
                </a:cubicBezTo>
                <a:lnTo>
                  <a:pt x="34451" y="29840"/>
                </a:lnTo>
                <a:cubicBezTo>
                  <a:pt x="34407" y="29796"/>
                  <a:pt x="34393" y="29753"/>
                  <a:pt x="34393" y="29694"/>
                </a:cubicBezTo>
                <a:cubicBezTo>
                  <a:pt x="33955" y="26776"/>
                  <a:pt x="33473" y="23887"/>
                  <a:pt x="32131" y="21216"/>
                </a:cubicBezTo>
                <a:cubicBezTo>
                  <a:pt x="32017" y="20989"/>
                  <a:pt x="32196" y="20725"/>
                  <a:pt x="32378" y="20725"/>
                </a:cubicBezTo>
                <a:cubicBezTo>
                  <a:pt x="32453" y="20725"/>
                  <a:pt x="32528" y="20770"/>
                  <a:pt x="32583" y="20881"/>
                </a:cubicBezTo>
                <a:cubicBezTo>
                  <a:pt x="33429" y="22573"/>
                  <a:pt x="33940" y="24368"/>
                  <a:pt x="34320" y="26192"/>
                </a:cubicBezTo>
                <a:cubicBezTo>
                  <a:pt x="34261" y="25244"/>
                  <a:pt x="34188" y="24310"/>
                  <a:pt x="34086" y="23361"/>
                </a:cubicBezTo>
                <a:cubicBezTo>
                  <a:pt x="33575" y="20910"/>
                  <a:pt x="32671" y="18575"/>
                  <a:pt x="31066" y="16547"/>
                </a:cubicBezTo>
                <a:cubicBezTo>
                  <a:pt x="30907" y="16343"/>
                  <a:pt x="31066" y="15979"/>
                  <a:pt x="31261" y="15979"/>
                </a:cubicBezTo>
                <a:cubicBezTo>
                  <a:pt x="31317" y="15979"/>
                  <a:pt x="31375" y="16009"/>
                  <a:pt x="31430" y="16080"/>
                </a:cubicBezTo>
                <a:cubicBezTo>
                  <a:pt x="32189" y="17043"/>
                  <a:pt x="32817" y="18079"/>
                  <a:pt x="33313" y="19203"/>
                </a:cubicBezTo>
                <a:cubicBezTo>
                  <a:pt x="32627" y="16868"/>
                  <a:pt x="31737" y="14636"/>
                  <a:pt x="29986" y="12870"/>
                </a:cubicBezTo>
                <a:cubicBezTo>
                  <a:pt x="29801" y="12673"/>
                  <a:pt x="29964" y="12303"/>
                  <a:pt x="30178" y="12303"/>
                </a:cubicBezTo>
                <a:cubicBezTo>
                  <a:pt x="30234" y="12303"/>
                  <a:pt x="30293" y="12328"/>
                  <a:pt x="30351" y="12389"/>
                </a:cubicBezTo>
                <a:cubicBezTo>
                  <a:pt x="31314" y="13395"/>
                  <a:pt x="32102" y="14548"/>
                  <a:pt x="32656" y="15803"/>
                </a:cubicBezTo>
                <a:cubicBezTo>
                  <a:pt x="32437" y="15044"/>
                  <a:pt x="32189" y="14285"/>
                  <a:pt x="31912" y="13541"/>
                </a:cubicBezTo>
                <a:cubicBezTo>
                  <a:pt x="31547" y="12520"/>
                  <a:pt x="30963" y="11586"/>
                  <a:pt x="30190" y="10798"/>
                </a:cubicBezTo>
                <a:cubicBezTo>
                  <a:pt x="30009" y="10605"/>
                  <a:pt x="30158" y="10251"/>
                  <a:pt x="30372" y="10251"/>
                </a:cubicBezTo>
                <a:cubicBezTo>
                  <a:pt x="30416" y="10251"/>
                  <a:pt x="30463" y="10267"/>
                  <a:pt x="30511" y="10302"/>
                </a:cubicBezTo>
                <a:cubicBezTo>
                  <a:pt x="29767" y="8828"/>
                  <a:pt x="28906" y="7442"/>
                  <a:pt x="27899" y="6143"/>
                </a:cubicBezTo>
                <a:cubicBezTo>
                  <a:pt x="24974" y="2387"/>
                  <a:pt x="20725" y="1"/>
                  <a:pt x="16124" y="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130925" y="3923275"/>
            <a:ext cx="573125" cy="527125"/>
          </a:xfrm>
          <a:custGeom>
            <a:avLst/>
            <a:gdLst/>
            <a:ahLst/>
            <a:cxnLst/>
            <a:rect l="l" t="t" r="r" b="b"/>
            <a:pathLst>
              <a:path w="22925" h="21085" extrusionOk="0">
                <a:moveTo>
                  <a:pt x="11240" y="1643"/>
                </a:moveTo>
                <a:cubicBezTo>
                  <a:pt x="11370" y="1643"/>
                  <a:pt x="11499" y="1746"/>
                  <a:pt x="11499" y="1955"/>
                </a:cubicBezTo>
                <a:lnTo>
                  <a:pt x="11499" y="2072"/>
                </a:lnTo>
                <a:cubicBezTo>
                  <a:pt x="11499" y="2278"/>
                  <a:pt x="11365" y="2384"/>
                  <a:pt x="11233" y="2384"/>
                </a:cubicBezTo>
                <a:cubicBezTo>
                  <a:pt x="11103" y="2384"/>
                  <a:pt x="10974" y="2282"/>
                  <a:pt x="10974" y="2072"/>
                </a:cubicBezTo>
                <a:lnTo>
                  <a:pt x="10974" y="1955"/>
                </a:lnTo>
                <a:cubicBezTo>
                  <a:pt x="10974" y="1749"/>
                  <a:pt x="11107" y="1643"/>
                  <a:pt x="11240" y="1643"/>
                </a:cubicBezTo>
                <a:close/>
                <a:moveTo>
                  <a:pt x="11502" y="5101"/>
                </a:moveTo>
                <a:cubicBezTo>
                  <a:pt x="11663" y="5101"/>
                  <a:pt x="11824" y="5264"/>
                  <a:pt x="11762" y="5487"/>
                </a:cubicBezTo>
                <a:cubicBezTo>
                  <a:pt x="11689" y="5764"/>
                  <a:pt x="11586" y="6026"/>
                  <a:pt x="11455" y="6274"/>
                </a:cubicBezTo>
                <a:cubicBezTo>
                  <a:pt x="11394" y="6387"/>
                  <a:pt x="11314" y="6433"/>
                  <a:pt x="11236" y="6433"/>
                </a:cubicBezTo>
                <a:cubicBezTo>
                  <a:pt x="11052" y="6433"/>
                  <a:pt x="10880" y="6179"/>
                  <a:pt x="11003" y="5953"/>
                </a:cubicBezTo>
                <a:cubicBezTo>
                  <a:pt x="11105" y="5749"/>
                  <a:pt x="11192" y="5545"/>
                  <a:pt x="11251" y="5326"/>
                </a:cubicBezTo>
                <a:cubicBezTo>
                  <a:pt x="11296" y="5167"/>
                  <a:pt x="11399" y="5101"/>
                  <a:pt x="11502" y="5101"/>
                </a:cubicBezTo>
                <a:close/>
                <a:moveTo>
                  <a:pt x="15176" y="6333"/>
                </a:moveTo>
                <a:cubicBezTo>
                  <a:pt x="15526" y="6333"/>
                  <a:pt x="15541" y="7004"/>
                  <a:pt x="15191" y="7004"/>
                </a:cubicBezTo>
                <a:cubicBezTo>
                  <a:pt x="14840" y="7004"/>
                  <a:pt x="14826" y="6333"/>
                  <a:pt x="15176" y="6333"/>
                </a:cubicBezTo>
                <a:close/>
                <a:moveTo>
                  <a:pt x="10909" y="2950"/>
                </a:moveTo>
                <a:cubicBezTo>
                  <a:pt x="11067" y="2950"/>
                  <a:pt x="11237" y="3123"/>
                  <a:pt x="11192" y="3356"/>
                </a:cubicBezTo>
                <a:cubicBezTo>
                  <a:pt x="10915" y="4684"/>
                  <a:pt x="10521" y="5983"/>
                  <a:pt x="10011" y="7223"/>
                </a:cubicBezTo>
                <a:cubicBezTo>
                  <a:pt x="9962" y="7342"/>
                  <a:pt x="9888" y="7391"/>
                  <a:pt x="9812" y="7391"/>
                </a:cubicBezTo>
                <a:cubicBezTo>
                  <a:pt x="9638" y="7391"/>
                  <a:pt x="9457" y="7136"/>
                  <a:pt x="9558" y="6902"/>
                </a:cubicBezTo>
                <a:cubicBezTo>
                  <a:pt x="10040" y="5705"/>
                  <a:pt x="10434" y="4451"/>
                  <a:pt x="10682" y="3181"/>
                </a:cubicBezTo>
                <a:cubicBezTo>
                  <a:pt x="10715" y="3018"/>
                  <a:pt x="10810" y="2950"/>
                  <a:pt x="10909" y="2950"/>
                </a:cubicBezTo>
                <a:close/>
                <a:moveTo>
                  <a:pt x="9150" y="8496"/>
                </a:moveTo>
                <a:cubicBezTo>
                  <a:pt x="9281" y="8496"/>
                  <a:pt x="9412" y="8602"/>
                  <a:pt x="9412" y="8813"/>
                </a:cubicBezTo>
                <a:lnTo>
                  <a:pt x="9412" y="8857"/>
                </a:lnTo>
                <a:cubicBezTo>
                  <a:pt x="9412" y="9065"/>
                  <a:pt x="9276" y="9171"/>
                  <a:pt x="9143" y="9171"/>
                </a:cubicBezTo>
                <a:cubicBezTo>
                  <a:pt x="9014" y="9171"/>
                  <a:pt x="8887" y="9072"/>
                  <a:pt x="8887" y="8872"/>
                </a:cubicBezTo>
                <a:lnTo>
                  <a:pt x="8887" y="8813"/>
                </a:lnTo>
                <a:cubicBezTo>
                  <a:pt x="8887" y="8602"/>
                  <a:pt x="9018" y="8496"/>
                  <a:pt x="9150" y="8496"/>
                </a:cubicBezTo>
                <a:close/>
                <a:moveTo>
                  <a:pt x="8216" y="10842"/>
                </a:moveTo>
                <a:cubicBezTo>
                  <a:pt x="8566" y="10842"/>
                  <a:pt x="8566" y="11498"/>
                  <a:pt x="8230" y="11498"/>
                </a:cubicBezTo>
                <a:cubicBezTo>
                  <a:pt x="7880" y="11498"/>
                  <a:pt x="7866" y="10842"/>
                  <a:pt x="8216" y="10842"/>
                </a:cubicBezTo>
                <a:close/>
                <a:moveTo>
                  <a:pt x="10696" y="10849"/>
                </a:moveTo>
                <a:cubicBezTo>
                  <a:pt x="10821" y="10849"/>
                  <a:pt x="10944" y="10947"/>
                  <a:pt x="10944" y="11148"/>
                </a:cubicBezTo>
                <a:lnTo>
                  <a:pt x="10944" y="11221"/>
                </a:lnTo>
                <a:cubicBezTo>
                  <a:pt x="10944" y="11425"/>
                  <a:pt x="10817" y="11527"/>
                  <a:pt x="10689" y="11527"/>
                </a:cubicBezTo>
                <a:cubicBezTo>
                  <a:pt x="10561" y="11527"/>
                  <a:pt x="10434" y="11425"/>
                  <a:pt x="10434" y="11221"/>
                </a:cubicBezTo>
                <a:lnTo>
                  <a:pt x="10434" y="11163"/>
                </a:lnTo>
                <a:cubicBezTo>
                  <a:pt x="10434" y="10955"/>
                  <a:pt x="10566" y="10849"/>
                  <a:pt x="10696" y="10849"/>
                </a:cubicBezTo>
                <a:close/>
                <a:moveTo>
                  <a:pt x="8656" y="13527"/>
                </a:moveTo>
                <a:cubicBezTo>
                  <a:pt x="8872" y="13527"/>
                  <a:pt x="9039" y="13885"/>
                  <a:pt x="8843" y="14081"/>
                </a:cubicBezTo>
                <a:cubicBezTo>
                  <a:pt x="8829" y="14096"/>
                  <a:pt x="8814" y="14110"/>
                  <a:pt x="8799" y="14125"/>
                </a:cubicBezTo>
                <a:cubicBezTo>
                  <a:pt x="8735" y="14192"/>
                  <a:pt x="8669" y="14220"/>
                  <a:pt x="8608" y="14220"/>
                </a:cubicBezTo>
                <a:cubicBezTo>
                  <a:pt x="8388" y="14220"/>
                  <a:pt x="8226" y="13866"/>
                  <a:pt x="8420" y="13672"/>
                </a:cubicBezTo>
                <a:cubicBezTo>
                  <a:pt x="8435" y="13658"/>
                  <a:pt x="8449" y="13629"/>
                  <a:pt x="8478" y="13614"/>
                </a:cubicBezTo>
                <a:cubicBezTo>
                  <a:pt x="8537" y="13552"/>
                  <a:pt x="8598" y="13527"/>
                  <a:pt x="8656" y="13527"/>
                </a:cubicBezTo>
                <a:close/>
                <a:moveTo>
                  <a:pt x="22924" y="0"/>
                </a:moveTo>
                <a:cubicBezTo>
                  <a:pt x="18722" y="117"/>
                  <a:pt x="14519" y="248"/>
                  <a:pt x="10317" y="365"/>
                </a:cubicBezTo>
                <a:cubicBezTo>
                  <a:pt x="9150" y="7777"/>
                  <a:pt x="5881" y="16065"/>
                  <a:pt x="1" y="21085"/>
                </a:cubicBezTo>
                <a:cubicBezTo>
                  <a:pt x="818" y="20749"/>
                  <a:pt x="1606" y="20385"/>
                  <a:pt x="2394" y="19991"/>
                </a:cubicBezTo>
                <a:cubicBezTo>
                  <a:pt x="4451" y="18604"/>
                  <a:pt x="6246" y="16883"/>
                  <a:pt x="7734" y="14898"/>
                </a:cubicBezTo>
                <a:cubicBezTo>
                  <a:pt x="7789" y="14820"/>
                  <a:pt x="7849" y="14788"/>
                  <a:pt x="7906" y="14788"/>
                </a:cubicBezTo>
                <a:cubicBezTo>
                  <a:pt x="8095" y="14788"/>
                  <a:pt x="8256" y="15138"/>
                  <a:pt x="8099" y="15350"/>
                </a:cubicBezTo>
                <a:cubicBezTo>
                  <a:pt x="7369" y="16343"/>
                  <a:pt x="6567" y="17262"/>
                  <a:pt x="5677" y="18108"/>
                </a:cubicBezTo>
                <a:cubicBezTo>
                  <a:pt x="6348" y="17685"/>
                  <a:pt x="7005" y="17233"/>
                  <a:pt x="7661" y="16766"/>
                </a:cubicBezTo>
                <a:cubicBezTo>
                  <a:pt x="10229" y="14169"/>
                  <a:pt x="12593" y="11396"/>
                  <a:pt x="14155" y="8025"/>
                </a:cubicBezTo>
                <a:cubicBezTo>
                  <a:pt x="14207" y="7908"/>
                  <a:pt x="14283" y="7860"/>
                  <a:pt x="14359" y="7860"/>
                </a:cubicBezTo>
                <a:cubicBezTo>
                  <a:pt x="14539" y="7860"/>
                  <a:pt x="14724" y="8121"/>
                  <a:pt x="14621" y="8346"/>
                </a:cubicBezTo>
                <a:cubicBezTo>
                  <a:pt x="13556" y="10623"/>
                  <a:pt x="12141" y="12636"/>
                  <a:pt x="10550" y="14504"/>
                </a:cubicBezTo>
                <a:cubicBezTo>
                  <a:pt x="11441" y="13760"/>
                  <a:pt x="12316" y="12972"/>
                  <a:pt x="13148" y="12155"/>
                </a:cubicBezTo>
                <a:cubicBezTo>
                  <a:pt x="13994" y="11104"/>
                  <a:pt x="14738" y="9981"/>
                  <a:pt x="15380" y="8813"/>
                </a:cubicBezTo>
                <a:cubicBezTo>
                  <a:pt x="15445" y="8705"/>
                  <a:pt x="15528" y="8661"/>
                  <a:pt x="15608" y="8661"/>
                </a:cubicBezTo>
                <a:cubicBezTo>
                  <a:pt x="15798" y="8661"/>
                  <a:pt x="15970" y="8909"/>
                  <a:pt x="15847" y="9134"/>
                </a:cubicBezTo>
                <a:cubicBezTo>
                  <a:pt x="15730" y="9339"/>
                  <a:pt x="15614" y="9543"/>
                  <a:pt x="15497" y="9747"/>
                </a:cubicBezTo>
                <a:cubicBezTo>
                  <a:pt x="17263" y="7807"/>
                  <a:pt x="18911" y="5764"/>
                  <a:pt x="20444" y="3619"/>
                </a:cubicBezTo>
                <a:cubicBezTo>
                  <a:pt x="20706" y="3108"/>
                  <a:pt x="20910" y="2583"/>
                  <a:pt x="21086" y="2043"/>
                </a:cubicBezTo>
                <a:cubicBezTo>
                  <a:pt x="21109" y="1901"/>
                  <a:pt x="21231" y="1823"/>
                  <a:pt x="21352" y="1823"/>
                </a:cubicBezTo>
                <a:cubicBezTo>
                  <a:pt x="21455" y="1823"/>
                  <a:pt x="21556" y="1879"/>
                  <a:pt x="21596" y="1999"/>
                </a:cubicBezTo>
                <a:cubicBezTo>
                  <a:pt x="22049" y="1343"/>
                  <a:pt x="22486" y="671"/>
                  <a:pt x="22924"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86800" y="4198675"/>
            <a:ext cx="895225" cy="321650"/>
          </a:xfrm>
          <a:custGeom>
            <a:avLst/>
            <a:gdLst/>
            <a:ahLst/>
            <a:cxnLst/>
            <a:rect l="l" t="t" r="r" b="b"/>
            <a:pathLst>
              <a:path w="35809" h="12866" extrusionOk="0">
                <a:moveTo>
                  <a:pt x="12448" y="5266"/>
                </a:moveTo>
                <a:cubicBezTo>
                  <a:pt x="12486" y="5266"/>
                  <a:pt x="12526" y="5276"/>
                  <a:pt x="12564" y="5298"/>
                </a:cubicBezTo>
                <a:cubicBezTo>
                  <a:pt x="12571" y="5297"/>
                  <a:pt x="12578" y="5297"/>
                  <a:pt x="12585" y="5297"/>
                </a:cubicBezTo>
                <a:cubicBezTo>
                  <a:pt x="12886" y="5297"/>
                  <a:pt x="12892" y="5911"/>
                  <a:pt x="12564" y="5954"/>
                </a:cubicBezTo>
                <a:lnTo>
                  <a:pt x="12550" y="5954"/>
                </a:lnTo>
                <a:cubicBezTo>
                  <a:pt x="12539" y="5955"/>
                  <a:pt x="12529" y="5956"/>
                  <a:pt x="12519" y="5956"/>
                </a:cubicBezTo>
                <a:cubicBezTo>
                  <a:pt x="12378" y="5956"/>
                  <a:pt x="12296" y="5859"/>
                  <a:pt x="12214" y="5750"/>
                </a:cubicBezTo>
                <a:cubicBezTo>
                  <a:pt x="12080" y="5518"/>
                  <a:pt x="12251" y="5266"/>
                  <a:pt x="12448" y="5266"/>
                </a:cubicBezTo>
                <a:close/>
                <a:moveTo>
                  <a:pt x="26412" y="7442"/>
                </a:moveTo>
                <a:cubicBezTo>
                  <a:pt x="26758" y="7457"/>
                  <a:pt x="26776" y="8099"/>
                  <a:pt x="26438" y="8099"/>
                </a:cubicBezTo>
                <a:cubicBezTo>
                  <a:pt x="26434" y="8099"/>
                  <a:pt x="26430" y="8099"/>
                  <a:pt x="26426" y="8099"/>
                </a:cubicBezTo>
                <a:lnTo>
                  <a:pt x="26339" y="8099"/>
                </a:lnTo>
                <a:cubicBezTo>
                  <a:pt x="26003" y="8099"/>
                  <a:pt x="25988" y="7442"/>
                  <a:pt x="26339" y="7442"/>
                </a:cubicBezTo>
                <a:close/>
                <a:moveTo>
                  <a:pt x="5011" y="8616"/>
                </a:moveTo>
                <a:cubicBezTo>
                  <a:pt x="5054" y="8616"/>
                  <a:pt x="5101" y="8632"/>
                  <a:pt x="5152" y="8668"/>
                </a:cubicBezTo>
                <a:cubicBezTo>
                  <a:pt x="5166" y="8675"/>
                  <a:pt x="5181" y="8679"/>
                  <a:pt x="5195" y="8679"/>
                </a:cubicBezTo>
                <a:cubicBezTo>
                  <a:pt x="5210" y="8679"/>
                  <a:pt x="5225" y="8675"/>
                  <a:pt x="5239" y="8668"/>
                </a:cubicBezTo>
                <a:cubicBezTo>
                  <a:pt x="5250" y="8667"/>
                  <a:pt x="5261" y="8666"/>
                  <a:pt x="5272" y="8666"/>
                </a:cubicBezTo>
                <a:cubicBezTo>
                  <a:pt x="5590" y="8666"/>
                  <a:pt x="5593" y="9282"/>
                  <a:pt x="5254" y="9325"/>
                </a:cubicBezTo>
                <a:cubicBezTo>
                  <a:pt x="5232" y="9327"/>
                  <a:pt x="5210" y="9328"/>
                  <a:pt x="5189" y="9328"/>
                </a:cubicBezTo>
                <a:cubicBezTo>
                  <a:pt x="5083" y="9328"/>
                  <a:pt x="4986" y="9298"/>
                  <a:pt x="4889" y="9237"/>
                </a:cubicBezTo>
                <a:cubicBezTo>
                  <a:pt x="4667" y="9077"/>
                  <a:pt x="4778" y="8616"/>
                  <a:pt x="5011" y="8616"/>
                </a:cubicBezTo>
                <a:close/>
                <a:moveTo>
                  <a:pt x="3196" y="1"/>
                </a:moveTo>
                <a:cubicBezTo>
                  <a:pt x="3123" y="190"/>
                  <a:pt x="3050" y="366"/>
                  <a:pt x="2992" y="555"/>
                </a:cubicBezTo>
                <a:cubicBezTo>
                  <a:pt x="5502" y="2306"/>
                  <a:pt x="8230" y="3736"/>
                  <a:pt x="11105" y="4831"/>
                </a:cubicBezTo>
                <a:cubicBezTo>
                  <a:pt x="11383" y="4937"/>
                  <a:pt x="11325" y="5476"/>
                  <a:pt x="11060" y="5476"/>
                </a:cubicBezTo>
                <a:cubicBezTo>
                  <a:pt x="11033" y="5476"/>
                  <a:pt x="11004" y="5470"/>
                  <a:pt x="10974" y="5458"/>
                </a:cubicBezTo>
                <a:cubicBezTo>
                  <a:pt x="8070" y="4364"/>
                  <a:pt x="5312" y="2919"/>
                  <a:pt x="2759" y="1153"/>
                </a:cubicBezTo>
                <a:cubicBezTo>
                  <a:pt x="2627" y="1489"/>
                  <a:pt x="2510" y="1825"/>
                  <a:pt x="2379" y="2160"/>
                </a:cubicBezTo>
                <a:cubicBezTo>
                  <a:pt x="4247" y="3357"/>
                  <a:pt x="6173" y="4451"/>
                  <a:pt x="8274" y="5254"/>
                </a:cubicBezTo>
                <a:cubicBezTo>
                  <a:pt x="8555" y="5361"/>
                  <a:pt x="8493" y="5910"/>
                  <a:pt x="8221" y="5910"/>
                </a:cubicBezTo>
                <a:cubicBezTo>
                  <a:pt x="8197" y="5910"/>
                  <a:pt x="8171" y="5905"/>
                  <a:pt x="8143" y="5896"/>
                </a:cubicBezTo>
                <a:cubicBezTo>
                  <a:pt x="5998" y="5079"/>
                  <a:pt x="4043" y="3970"/>
                  <a:pt x="2131" y="2744"/>
                </a:cubicBezTo>
                <a:cubicBezTo>
                  <a:pt x="1985" y="3109"/>
                  <a:pt x="1839" y="3488"/>
                  <a:pt x="1679" y="3853"/>
                </a:cubicBezTo>
                <a:lnTo>
                  <a:pt x="2481" y="4320"/>
                </a:lnTo>
                <a:cubicBezTo>
                  <a:pt x="2734" y="4459"/>
                  <a:pt x="2615" y="4926"/>
                  <a:pt x="2351" y="4926"/>
                </a:cubicBezTo>
                <a:cubicBezTo>
                  <a:pt x="2310" y="4926"/>
                  <a:pt x="2266" y="4914"/>
                  <a:pt x="2219" y="4889"/>
                </a:cubicBezTo>
                <a:lnTo>
                  <a:pt x="1431" y="4422"/>
                </a:lnTo>
                <a:cubicBezTo>
                  <a:pt x="1329" y="4670"/>
                  <a:pt x="1212" y="4904"/>
                  <a:pt x="1110" y="5152"/>
                </a:cubicBezTo>
                <a:cubicBezTo>
                  <a:pt x="1577" y="5502"/>
                  <a:pt x="2087" y="5808"/>
                  <a:pt x="2627" y="6042"/>
                </a:cubicBezTo>
                <a:cubicBezTo>
                  <a:pt x="2919" y="6161"/>
                  <a:pt x="2861" y="6701"/>
                  <a:pt x="2586" y="6701"/>
                </a:cubicBezTo>
                <a:cubicBezTo>
                  <a:pt x="2558" y="6701"/>
                  <a:pt x="2528" y="6696"/>
                  <a:pt x="2496" y="6684"/>
                </a:cubicBezTo>
                <a:cubicBezTo>
                  <a:pt x="1912" y="6421"/>
                  <a:pt x="1372" y="6100"/>
                  <a:pt x="847" y="5721"/>
                </a:cubicBezTo>
                <a:cubicBezTo>
                  <a:pt x="745" y="5954"/>
                  <a:pt x="643" y="6188"/>
                  <a:pt x="541" y="6406"/>
                </a:cubicBezTo>
                <a:cubicBezTo>
                  <a:pt x="1577" y="7121"/>
                  <a:pt x="2671" y="7720"/>
                  <a:pt x="3809" y="8216"/>
                </a:cubicBezTo>
                <a:cubicBezTo>
                  <a:pt x="4085" y="8334"/>
                  <a:pt x="4030" y="8879"/>
                  <a:pt x="3770" y="8879"/>
                </a:cubicBezTo>
                <a:cubicBezTo>
                  <a:pt x="3742" y="8879"/>
                  <a:pt x="3711" y="8872"/>
                  <a:pt x="3678" y="8858"/>
                </a:cubicBezTo>
                <a:cubicBezTo>
                  <a:pt x="2467" y="8362"/>
                  <a:pt x="1358" y="7676"/>
                  <a:pt x="263" y="6976"/>
                </a:cubicBezTo>
                <a:cubicBezTo>
                  <a:pt x="176" y="7136"/>
                  <a:pt x="103" y="7311"/>
                  <a:pt x="1" y="7472"/>
                </a:cubicBezTo>
                <a:cubicBezTo>
                  <a:pt x="1226" y="8201"/>
                  <a:pt x="2496" y="8843"/>
                  <a:pt x="3795" y="9398"/>
                </a:cubicBezTo>
                <a:cubicBezTo>
                  <a:pt x="8907" y="11613"/>
                  <a:pt x="14475" y="12866"/>
                  <a:pt x="20045" y="12866"/>
                </a:cubicBezTo>
                <a:cubicBezTo>
                  <a:pt x="22328" y="12866"/>
                  <a:pt x="24611" y="12655"/>
                  <a:pt x="26864" y="12214"/>
                </a:cubicBezTo>
                <a:cubicBezTo>
                  <a:pt x="27477" y="12083"/>
                  <a:pt x="28090" y="11951"/>
                  <a:pt x="28688" y="11791"/>
                </a:cubicBezTo>
                <a:cubicBezTo>
                  <a:pt x="28921" y="11718"/>
                  <a:pt x="29140" y="11645"/>
                  <a:pt x="29374" y="11557"/>
                </a:cubicBezTo>
                <a:cubicBezTo>
                  <a:pt x="29417" y="11528"/>
                  <a:pt x="29447" y="11499"/>
                  <a:pt x="29490" y="11484"/>
                </a:cubicBezTo>
                <a:cubicBezTo>
                  <a:pt x="30847" y="10799"/>
                  <a:pt x="32117" y="9952"/>
                  <a:pt x="33255" y="8945"/>
                </a:cubicBezTo>
                <a:lnTo>
                  <a:pt x="33255" y="8945"/>
                </a:lnTo>
                <a:cubicBezTo>
                  <a:pt x="32307" y="9164"/>
                  <a:pt x="31343" y="9296"/>
                  <a:pt x="30366" y="9354"/>
                </a:cubicBezTo>
                <a:cubicBezTo>
                  <a:pt x="30362" y="9354"/>
                  <a:pt x="30359" y="9354"/>
                  <a:pt x="30355" y="9354"/>
                </a:cubicBezTo>
                <a:cubicBezTo>
                  <a:pt x="30030" y="9354"/>
                  <a:pt x="30019" y="8712"/>
                  <a:pt x="30366" y="8697"/>
                </a:cubicBezTo>
                <a:cubicBezTo>
                  <a:pt x="31679" y="8610"/>
                  <a:pt x="32978" y="8391"/>
                  <a:pt x="34247" y="8041"/>
                </a:cubicBezTo>
                <a:cubicBezTo>
                  <a:pt x="34408" y="7880"/>
                  <a:pt x="34554" y="7734"/>
                  <a:pt x="34700" y="7574"/>
                </a:cubicBezTo>
                <a:lnTo>
                  <a:pt x="34700" y="7574"/>
                </a:lnTo>
                <a:cubicBezTo>
                  <a:pt x="34203" y="7647"/>
                  <a:pt x="33707" y="7705"/>
                  <a:pt x="33240" y="7763"/>
                </a:cubicBezTo>
                <a:cubicBezTo>
                  <a:pt x="31387" y="7968"/>
                  <a:pt x="29534" y="8084"/>
                  <a:pt x="27666" y="8099"/>
                </a:cubicBezTo>
                <a:cubicBezTo>
                  <a:pt x="27316" y="8099"/>
                  <a:pt x="27316" y="7428"/>
                  <a:pt x="27666" y="7428"/>
                </a:cubicBezTo>
                <a:cubicBezTo>
                  <a:pt x="27889" y="7425"/>
                  <a:pt x="28120" y="7424"/>
                  <a:pt x="28357" y="7424"/>
                </a:cubicBezTo>
                <a:cubicBezTo>
                  <a:pt x="28748" y="7424"/>
                  <a:pt x="29158" y="7427"/>
                  <a:pt x="29579" y="7427"/>
                </a:cubicBezTo>
                <a:cubicBezTo>
                  <a:pt x="31497" y="7427"/>
                  <a:pt x="33652" y="7376"/>
                  <a:pt x="35400" y="6815"/>
                </a:cubicBezTo>
                <a:cubicBezTo>
                  <a:pt x="35546" y="6655"/>
                  <a:pt x="35677" y="6494"/>
                  <a:pt x="35809" y="6334"/>
                </a:cubicBezTo>
                <a:lnTo>
                  <a:pt x="35809" y="6334"/>
                </a:lnTo>
                <a:cubicBezTo>
                  <a:pt x="33024" y="6705"/>
                  <a:pt x="30271" y="6905"/>
                  <a:pt x="27556" y="6905"/>
                </a:cubicBezTo>
                <a:cubicBezTo>
                  <a:pt x="18962" y="6905"/>
                  <a:pt x="10759" y="4902"/>
                  <a:pt x="3196" y="1"/>
                </a:cubicBezTo>
                <a:close/>
              </a:path>
            </a:pathLst>
          </a:custGeom>
          <a:solidFill>
            <a:srgbClr val="ED8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30175" y="3115250"/>
            <a:ext cx="438875" cy="1065575"/>
          </a:xfrm>
          <a:custGeom>
            <a:avLst/>
            <a:gdLst/>
            <a:ahLst/>
            <a:cxnLst/>
            <a:rect l="l" t="t" r="r" b="b"/>
            <a:pathLst>
              <a:path w="17555" h="42623" extrusionOk="0">
                <a:moveTo>
                  <a:pt x="3576" y="9372"/>
                </a:moveTo>
                <a:cubicBezTo>
                  <a:pt x="3707" y="9372"/>
                  <a:pt x="3838" y="9478"/>
                  <a:pt x="3838" y="9690"/>
                </a:cubicBezTo>
                <a:lnTo>
                  <a:pt x="3838" y="9908"/>
                </a:lnTo>
                <a:cubicBezTo>
                  <a:pt x="3838" y="10114"/>
                  <a:pt x="3705" y="10220"/>
                  <a:pt x="3572" y="10220"/>
                </a:cubicBezTo>
                <a:cubicBezTo>
                  <a:pt x="3442" y="10220"/>
                  <a:pt x="3313" y="10118"/>
                  <a:pt x="3313" y="9908"/>
                </a:cubicBezTo>
                <a:lnTo>
                  <a:pt x="3313" y="9690"/>
                </a:lnTo>
                <a:cubicBezTo>
                  <a:pt x="3313" y="9478"/>
                  <a:pt x="3444" y="9372"/>
                  <a:pt x="3576" y="9372"/>
                </a:cubicBezTo>
                <a:close/>
                <a:moveTo>
                  <a:pt x="2190" y="15935"/>
                </a:moveTo>
                <a:cubicBezTo>
                  <a:pt x="2554" y="15935"/>
                  <a:pt x="2554" y="16591"/>
                  <a:pt x="2204" y="16591"/>
                </a:cubicBezTo>
                <a:lnTo>
                  <a:pt x="2131" y="16591"/>
                </a:lnTo>
                <a:cubicBezTo>
                  <a:pt x="1781" y="16591"/>
                  <a:pt x="1766" y="15935"/>
                  <a:pt x="2117" y="15935"/>
                </a:cubicBezTo>
                <a:close/>
                <a:moveTo>
                  <a:pt x="13673" y="31285"/>
                </a:moveTo>
                <a:cubicBezTo>
                  <a:pt x="14023" y="31285"/>
                  <a:pt x="14023" y="31942"/>
                  <a:pt x="13673" y="31942"/>
                </a:cubicBezTo>
                <a:cubicBezTo>
                  <a:pt x="13323" y="31942"/>
                  <a:pt x="13323" y="31285"/>
                  <a:pt x="13673" y="31285"/>
                </a:cubicBezTo>
                <a:close/>
                <a:moveTo>
                  <a:pt x="7384" y="31577"/>
                </a:moveTo>
                <a:cubicBezTo>
                  <a:pt x="7734" y="31577"/>
                  <a:pt x="7734" y="32234"/>
                  <a:pt x="7384" y="32234"/>
                </a:cubicBezTo>
                <a:cubicBezTo>
                  <a:pt x="7034" y="32234"/>
                  <a:pt x="7019" y="31577"/>
                  <a:pt x="7384" y="31577"/>
                </a:cubicBezTo>
                <a:close/>
                <a:moveTo>
                  <a:pt x="12659" y="34006"/>
                </a:moveTo>
                <a:cubicBezTo>
                  <a:pt x="12788" y="34006"/>
                  <a:pt x="12914" y="34105"/>
                  <a:pt x="12914" y="34306"/>
                </a:cubicBezTo>
                <a:lnTo>
                  <a:pt x="12914" y="34379"/>
                </a:lnTo>
                <a:cubicBezTo>
                  <a:pt x="12914" y="34592"/>
                  <a:pt x="12781" y="34698"/>
                  <a:pt x="12648" y="34698"/>
                </a:cubicBezTo>
                <a:cubicBezTo>
                  <a:pt x="12518" y="34698"/>
                  <a:pt x="12389" y="34596"/>
                  <a:pt x="12389" y="34393"/>
                </a:cubicBezTo>
                <a:lnTo>
                  <a:pt x="12389" y="34320"/>
                </a:lnTo>
                <a:cubicBezTo>
                  <a:pt x="12389" y="34112"/>
                  <a:pt x="12525" y="34006"/>
                  <a:pt x="12659" y="34006"/>
                </a:cubicBezTo>
                <a:close/>
                <a:moveTo>
                  <a:pt x="9208" y="34203"/>
                </a:moveTo>
                <a:cubicBezTo>
                  <a:pt x="9558" y="34203"/>
                  <a:pt x="9558" y="34860"/>
                  <a:pt x="9208" y="34860"/>
                </a:cubicBezTo>
                <a:cubicBezTo>
                  <a:pt x="8873" y="34860"/>
                  <a:pt x="8843" y="34203"/>
                  <a:pt x="9208" y="34203"/>
                </a:cubicBezTo>
                <a:close/>
                <a:moveTo>
                  <a:pt x="3576" y="1"/>
                </a:moveTo>
                <a:cubicBezTo>
                  <a:pt x="3488" y="190"/>
                  <a:pt x="3386" y="365"/>
                  <a:pt x="3299" y="541"/>
                </a:cubicBezTo>
                <a:cubicBezTo>
                  <a:pt x="2700" y="2831"/>
                  <a:pt x="3138" y="5881"/>
                  <a:pt x="3488" y="8070"/>
                </a:cubicBezTo>
                <a:cubicBezTo>
                  <a:pt x="3525" y="8306"/>
                  <a:pt x="3346" y="8486"/>
                  <a:pt x="3189" y="8486"/>
                </a:cubicBezTo>
                <a:cubicBezTo>
                  <a:pt x="3093" y="8486"/>
                  <a:pt x="3005" y="8419"/>
                  <a:pt x="2978" y="8260"/>
                </a:cubicBezTo>
                <a:cubicBezTo>
                  <a:pt x="2700" y="6436"/>
                  <a:pt x="2379" y="4291"/>
                  <a:pt x="2511" y="2277"/>
                </a:cubicBezTo>
                <a:lnTo>
                  <a:pt x="2511" y="2277"/>
                </a:lnTo>
                <a:cubicBezTo>
                  <a:pt x="2277" y="2831"/>
                  <a:pt x="2073" y="3371"/>
                  <a:pt x="1883" y="3926"/>
                </a:cubicBezTo>
                <a:cubicBezTo>
                  <a:pt x="1781" y="5035"/>
                  <a:pt x="1796" y="6158"/>
                  <a:pt x="1898" y="7267"/>
                </a:cubicBezTo>
                <a:cubicBezTo>
                  <a:pt x="1920" y="7479"/>
                  <a:pt x="1799" y="7585"/>
                  <a:pt x="1668" y="7585"/>
                </a:cubicBezTo>
                <a:cubicBezTo>
                  <a:pt x="1537" y="7585"/>
                  <a:pt x="1394" y="7479"/>
                  <a:pt x="1372" y="7267"/>
                </a:cubicBezTo>
                <a:cubicBezTo>
                  <a:pt x="1329" y="6771"/>
                  <a:pt x="1314" y="6275"/>
                  <a:pt x="1300" y="5779"/>
                </a:cubicBezTo>
                <a:cubicBezTo>
                  <a:pt x="1095" y="6494"/>
                  <a:pt x="920" y="7209"/>
                  <a:pt x="745" y="7924"/>
                </a:cubicBezTo>
                <a:cubicBezTo>
                  <a:pt x="862" y="10011"/>
                  <a:pt x="1227" y="12053"/>
                  <a:pt x="1839" y="14052"/>
                </a:cubicBezTo>
                <a:cubicBezTo>
                  <a:pt x="1912" y="14278"/>
                  <a:pt x="1749" y="14448"/>
                  <a:pt x="1587" y="14448"/>
                </a:cubicBezTo>
                <a:cubicBezTo>
                  <a:pt x="1488" y="14448"/>
                  <a:pt x="1388" y="14383"/>
                  <a:pt x="1343" y="14228"/>
                </a:cubicBezTo>
                <a:cubicBezTo>
                  <a:pt x="891" y="12783"/>
                  <a:pt x="570" y="11295"/>
                  <a:pt x="380" y="9792"/>
                </a:cubicBezTo>
                <a:cubicBezTo>
                  <a:pt x="234" y="10623"/>
                  <a:pt x="118" y="11455"/>
                  <a:pt x="15" y="12272"/>
                </a:cubicBezTo>
                <a:cubicBezTo>
                  <a:pt x="1" y="12301"/>
                  <a:pt x="1" y="12331"/>
                  <a:pt x="1" y="12345"/>
                </a:cubicBezTo>
                <a:cubicBezTo>
                  <a:pt x="876" y="19656"/>
                  <a:pt x="3196" y="26703"/>
                  <a:pt x="6830" y="33109"/>
                </a:cubicBezTo>
                <a:cubicBezTo>
                  <a:pt x="8697" y="36392"/>
                  <a:pt x="11207" y="40069"/>
                  <a:pt x="13834" y="42623"/>
                </a:cubicBezTo>
                <a:cubicBezTo>
                  <a:pt x="13950" y="42389"/>
                  <a:pt x="14067" y="42156"/>
                  <a:pt x="14198" y="41922"/>
                </a:cubicBezTo>
                <a:cubicBezTo>
                  <a:pt x="13411" y="41193"/>
                  <a:pt x="12739" y="40346"/>
                  <a:pt x="12010" y="39559"/>
                </a:cubicBezTo>
                <a:cubicBezTo>
                  <a:pt x="11134" y="38566"/>
                  <a:pt x="10332" y="37559"/>
                  <a:pt x="9748" y="36363"/>
                </a:cubicBezTo>
                <a:cubicBezTo>
                  <a:pt x="9635" y="36136"/>
                  <a:pt x="9813" y="35865"/>
                  <a:pt x="9989" y="35865"/>
                </a:cubicBezTo>
                <a:cubicBezTo>
                  <a:pt x="10062" y="35865"/>
                  <a:pt x="10134" y="35912"/>
                  <a:pt x="10186" y="36027"/>
                </a:cubicBezTo>
                <a:cubicBezTo>
                  <a:pt x="10755" y="37180"/>
                  <a:pt x="11528" y="38143"/>
                  <a:pt x="12375" y="39092"/>
                </a:cubicBezTo>
                <a:cubicBezTo>
                  <a:pt x="13060" y="39850"/>
                  <a:pt x="13732" y="40667"/>
                  <a:pt x="14476" y="41382"/>
                </a:cubicBezTo>
                <a:cubicBezTo>
                  <a:pt x="14651" y="41047"/>
                  <a:pt x="14826" y="40697"/>
                  <a:pt x="14986" y="40361"/>
                </a:cubicBezTo>
                <a:cubicBezTo>
                  <a:pt x="14228" y="39675"/>
                  <a:pt x="13527" y="38946"/>
                  <a:pt x="12871" y="38158"/>
                </a:cubicBezTo>
                <a:cubicBezTo>
                  <a:pt x="12700" y="37953"/>
                  <a:pt x="12857" y="37590"/>
                  <a:pt x="13058" y="37590"/>
                </a:cubicBezTo>
                <a:cubicBezTo>
                  <a:pt x="13116" y="37590"/>
                  <a:pt x="13177" y="37620"/>
                  <a:pt x="13235" y="37691"/>
                </a:cubicBezTo>
                <a:cubicBezTo>
                  <a:pt x="13848" y="38435"/>
                  <a:pt x="14520" y="39135"/>
                  <a:pt x="15234" y="39792"/>
                </a:cubicBezTo>
                <a:cubicBezTo>
                  <a:pt x="15380" y="39515"/>
                  <a:pt x="15512" y="39223"/>
                  <a:pt x="15643" y="38931"/>
                </a:cubicBezTo>
                <a:cubicBezTo>
                  <a:pt x="15395" y="38683"/>
                  <a:pt x="15162" y="38406"/>
                  <a:pt x="14957" y="38129"/>
                </a:cubicBezTo>
                <a:cubicBezTo>
                  <a:pt x="14798" y="37913"/>
                  <a:pt x="14958" y="37546"/>
                  <a:pt x="15153" y="37546"/>
                </a:cubicBezTo>
                <a:cubicBezTo>
                  <a:pt x="15209" y="37546"/>
                  <a:pt x="15267" y="37576"/>
                  <a:pt x="15322" y="37647"/>
                </a:cubicBezTo>
                <a:cubicBezTo>
                  <a:pt x="15497" y="37895"/>
                  <a:pt x="15687" y="38129"/>
                  <a:pt x="15891" y="38347"/>
                </a:cubicBezTo>
                <a:cubicBezTo>
                  <a:pt x="16081" y="37924"/>
                  <a:pt x="16256" y="37516"/>
                  <a:pt x="16416" y="37093"/>
                </a:cubicBezTo>
                <a:cubicBezTo>
                  <a:pt x="16212" y="36903"/>
                  <a:pt x="15993" y="36713"/>
                  <a:pt x="15789" y="36523"/>
                </a:cubicBezTo>
                <a:cubicBezTo>
                  <a:pt x="15658" y="36407"/>
                  <a:pt x="15614" y="36217"/>
                  <a:pt x="15687" y="36071"/>
                </a:cubicBezTo>
                <a:cubicBezTo>
                  <a:pt x="15728" y="35978"/>
                  <a:pt x="15829" y="35892"/>
                  <a:pt x="15931" y="35892"/>
                </a:cubicBezTo>
                <a:cubicBezTo>
                  <a:pt x="15972" y="35892"/>
                  <a:pt x="16014" y="35906"/>
                  <a:pt x="16052" y="35940"/>
                </a:cubicBezTo>
                <a:cubicBezTo>
                  <a:pt x="16256" y="36129"/>
                  <a:pt x="16460" y="36305"/>
                  <a:pt x="16664" y="36509"/>
                </a:cubicBezTo>
                <a:cubicBezTo>
                  <a:pt x="16781" y="36202"/>
                  <a:pt x="16898" y="35911"/>
                  <a:pt x="17000" y="35590"/>
                </a:cubicBezTo>
                <a:cubicBezTo>
                  <a:pt x="16125" y="34933"/>
                  <a:pt x="15307" y="34203"/>
                  <a:pt x="14578" y="33386"/>
                </a:cubicBezTo>
                <a:cubicBezTo>
                  <a:pt x="14395" y="33192"/>
                  <a:pt x="14553" y="32826"/>
                  <a:pt x="14757" y="32826"/>
                </a:cubicBezTo>
                <a:cubicBezTo>
                  <a:pt x="14812" y="32826"/>
                  <a:pt x="14872" y="32853"/>
                  <a:pt x="14928" y="32919"/>
                </a:cubicBezTo>
                <a:cubicBezTo>
                  <a:pt x="15628" y="33693"/>
                  <a:pt x="16387" y="34379"/>
                  <a:pt x="17219" y="35006"/>
                </a:cubicBezTo>
                <a:cubicBezTo>
                  <a:pt x="17336" y="34685"/>
                  <a:pt x="17452" y="34364"/>
                  <a:pt x="17555" y="34043"/>
                </a:cubicBezTo>
                <a:cubicBezTo>
                  <a:pt x="8362" y="25711"/>
                  <a:pt x="3693" y="12374"/>
                  <a:pt x="3576" y="1"/>
                </a:cubicBezTo>
                <a:close/>
              </a:path>
            </a:pathLst>
          </a:custGeom>
          <a:solidFill>
            <a:srgbClr val="ED8E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402900" y="4050775"/>
            <a:ext cx="23625" cy="33350"/>
          </a:xfrm>
          <a:custGeom>
            <a:avLst/>
            <a:gdLst/>
            <a:ahLst/>
            <a:cxnLst/>
            <a:rect l="l" t="t" r="r" b="b"/>
            <a:pathLst>
              <a:path w="945" h="1334" extrusionOk="0">
                <a:moveTo>
                  <a:pt x="623" y="1"/>
                </a:moveTo>
                <a:cubicBezTo>
                  <a:pt x="520" y="1"/>
                  <a:pt x="417" y="67"/>
                  <a:pt x="372" y="226"/>
                </a:cubicBezTo>
                <a:cubicBezTo>
                  <a:pt x="313" y="445"/>
                  <a:pt x="226" y="649"/>
                  <a:pt x="124" y="853"/>
                </a:cubicBezTo>
                <a:cubicBezTo>
                  <a:pt x="1" y="1079"/>
                  <a:pt x="173" y="1333"/>
                  <a:pt x="357" y="1333"/>
                </a:cubicBezTo>
                <a:cubicBezTo>
                  <a:pt x="435" y="1333"/>
                  <a:pt x="515" y="1287"/>
                  <a:pt x="576" y="1174"/>
                </a:cubicBezTo>
                <a:cubicBezTo>
                  <a:pt x="707" y="926"/>
                  <a:pt x="810" y="664"/>
                  <a:pt x="883" y="387"/>
                </a:cubicBezTo>
                <a:cubicBezTo>
                  <a:pt x="945" y="164"/>
                  <a:pt x="784" y="1"/>
                  <a:pt x="623"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327550" y="4193950"/>
            <a:ext cx="17525" cy="16800"/>
          </a:xfrm>
          <a:custGeom>
            <a:avLst/>
            <a:gdLst/>
            <a:ahLst/>
            <a:cxnLst/>
            <a:rect l="l" t="t" r="r" b="b"/>
            <a:pathLst>
              <a:path w="701" h="672" extrusionOk="0">
                <a:moveTo>
                  <a:pt x="351" y="0"/>
                </a:moveTo>
                <a:cubicBezTo>
                  <a:pt x="1" y="0"/>
                  <a:pt x="15" y="671"/>
                  <a:pt x="365" y="671"/>
                </a:cubicBezTo>
                <a:cubicBezTo>
                  <a:pt x="701" y="671"/>
                  <a:pt x="701"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963225" y="3897375"/>
            <a:ext cx="17550" cy="16425"/>
          </a:xfrm>
          <a:custGeom>
            <a:avLst/>
            <a:gdLst/>
            <a:ahLst/>
            <a:cxnLst/>
            <a:rect l="l" t="t" r="r" b="b"/>
            <a:pathLst>
              <a:path w="702" h="657" extrusionOk="0">
                <a:moveTo>
                  <a:pt x="351" y="0"/>
                </a:moveTo>
                <a:cubicBezTo>
                  <a:pt x="1" y="0"/>
                  <a:pt x="1" y="657"/>
                  <a:pt x="351" y="657"/>
                </a:cubicBezTo>
                <a:cubicBezTo>
                  <a:pt x="701" y="657"/>
                  <a:pt x="701"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851250" y="3970325"/>
            <a:ext cx="17900" cy="16450"/>
          </a:xfrm>
          <a:custGeom>
            <a:avLst/>
            <a:gdLst/>
            <a:ahLst/>
            <a:cxnLst/>
            <a:rect l="l" t="t" r="r" b="b"/>
            <a:pathLst>
              <a:path w="716" h="658" extrusionOk="0">
                <a:moveTo>
                  <a:pt x="365" y="0"/>
                </a:moveTo>
                <a:cubicBezTo>
                  <a:pt x="0" y="0"/>
                  <a:pt x="30" y="657"/>
                  <a:pt x="365" y="657"/>
                </a:cubicBezTo>
                <a:cubicBezTo>
                  <a:pt x="715" y="657"/>
                  <a:pt x="715"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805650" y="3904650"/>
            <a:ext cx="17900" cy="16450"/>
          </a:xfrm>
          <a:custGeom>
            <a:avLst/>
            <a:gdLst/>
            <a:ahLst/>
            <a:cxnLst/>
            <a:rect l="l" t="t" r="r" b="b"/>
            <a:pathLst>
              <a:path w="716" h="658" extrusionOk="0">
                <a:moveTo>
                  <a:pt x="365" y="1"/>
                </a:moveTo>
                <a:cubicBezTo>
                  <a:pt x="0" y="1"/>
                  <a:pt x="15" y="658"/>
                  <a:pt x="365" y="658"/>
                </a:cubicBezTo>
                <a:cubicBezTo>
                  <a:pt x="715" y="658"/>
                  <a:pt x="715" y="1"/>
                  <a:pt x="365"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939900" y="3965400"/>
            <a:ext cx="13150" cy="17300"/>
          </a:xfrm>
          <a:custGeom>
            <a:avLst/>
            <a:gdLst/>
            <a:ahLst/>
            <a:cxnLst/>
            <a:rect l="l" t="t" r="r" b="b"/>
            <a:pathLst>
              <a:path w="526" h="692" extrusionOk="0">
                <a:moveTo>
                  <a:pt x="270" y="0"/>
                </a:moveTo>
                <a:cubicBezTo>
                  <a:pt x="136" y="0"/>
                  <a:pt x="0" y="106"/>
                  <a:pt x="0" y="314"/>
                </a:cubicBezTo>
                <a:lnTo>
                  <a:pt x="0" y="387"/>
                </a:lnTo>
                <a:cubicBezTo>
                  <a:pt x="0" y="590"/>
                  <a:pt x="129" y="692"/>
                  <a:pt x="259" y="692"/>
                </a:cubicBezTo>
                <a:cubicBezTo>
                  <a:pt x="392" y="692"/>
                  <a:pt x="525" y="586"/>
                  <a:pt x="525" y="373"/>
                </a:cubicBezTo>
                <a:lnTo>
                  <a:pt x="525" y="300"/>
                </a:lnTo>
                <a:cubicBezTo>
                  <a:pt x="525" y="99"/>
                  <a:pt x="399" y="0"/>
                  <a:pt x="270"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13000" y="3349825"/>
            <a:ext cx="13525" cy="20950"/>
          </a:xfrm>
          <a:custGeom>
            <a:avLst/>
            <a:gdLst/>
            <a:ahLst/>
            <a:cxnLst/>
            <a:rect l="l" t="t" r="r" b="b"/>
            <a:pathLst>
              <a:path w="541" h="838" extrusionOk="0">
                <a:moveTo>
                  <a:pt x="270" y="0"/>
                </a:moveTo>
                <a:cubicBezTo>
                  <a:pt x="135" y="0"/>
                  <a:pt x="0" y="102"/>
                  <a:pt x="0" y="307"/>
                </a:cubicBezTo>
                <a:lnTo>
                  <a:pt x="0" y="525"/>
                </a:lnTo>
                <a:cubicBezTo>
                  <a:pt x="0" y="735"/>
                  <a:pt x="133" y="837"/>
                  <a:pt x="267" y="837"/>
                </a:cubicBezTo>
                <a:cubicBezTo>
                  <a:pt x="403" y="837"/>
                  <a:pt x="540" y="731"/>
                  <a:pt x="540" y="525"/>
                </a:cubicBezTo>
                <a:lnTo>
                  <a:pt x="540" y="307"/>
                </a:lnTo>
                <a:cubicBezTo>
                  <a:pt x="540" y="102"/>
                  <a:pt x="405" y="0"/>
                  <a:pt x="270"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74325" y="3513600"/>
            <a:ext cx="19725" cy="16450"/>
          </a:xfrm>
          <a:custGeom>
            <a:avLst/>
            <a:gdLst/>
            <a:ahLst/>
            <a:cxnLst/>
            <a:rect l="l" t="t" r="r" b="b"/>
            <a:pathLst>
              <a:path w="789" h="658" extrusionOk="0">
                <a:moveTo>
                  <a:pt x="351" y="1"/>
                </a:moveTo>
                <a:cubicBezTo>
                  <a:pt x="0" y="1"/>
                  <a:pt x="15" y="657"/>
                  <a:pt x="365" y="657"/>
                </a:cubicBezTo>
                <a:lnTo>
                  <a:pt x="438" y="657"/>
                </a:lnTo>
                <a:cubicBezTo>
                  <a:pt x="788" y="657"/>
                  <a:pt x="788" y="1"/>
                  <a:pt x="42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778300" y="2896025"/>
            <a:ext cx="19700" cy="16425"/>
          </a:xfrm>
          <a:custGeom>
            <a:avLst/>
            <a:gdLst/>
            <a:ahLst/>
            <a:cxnLst/>
            <a:rect l="l" t="t" r="r" b="b"/>
            <a:pathLst>
              <a:path w="788" h="657" extrusionOk="0">
                <a:moveTo>
                  <a:pt x="365" y="0"/>
                </a:moveTo>
                <a:cubicBezTo>
                  <a:pt x="0" y="0"/>
                  <a:pt x="15" y="657"/>
                  <a:pt x="365" y="657"/>
                </a:cubicBezTo>
                <a:lnTo>
                  <a:pt x="438" y="657"/>
                </a:lnTo>
                <a:cubicBezTo>
                  <a:pt x="788" y="657"/>
                  <a:pt x="773" y="0"/>
                  <a:pt x="438"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860725" y="2737325"/>
            <a:ext cx="19375" cy="16450"/>
          </a:xfrm>
          <a:custGeom>
            <a:avLst/>
            <a:gdLst/>
            <a:ahLst/>
            <a:cxnLst/>
            <a:rect l="l" t="t" r="r" b="b"/>
            <a:pathLst>
              <a:path w="775" h="658" extrusionOk="0">
                <a:moveTo>
                  <a:pt x="366" y="1"/>
                </a:moveTo>
                <a:cubicBezTo>
                  <a:pt x="1" y="1"/>
                  <a:pt x="15" y="657"/>
                  <a:pt x="366" y="657"/>
                </a:cubicBezTo>
                <a:lnTo>
                  <a:pt x="424" y="657"/>
                </a:lnTo>
                <a:cubicBezTo>
                  <a:pt x="774" y="657"/>
                  <a:pt x="774" y="1"/>
                  <a:pt x="42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58225" y="2755575"/>
            <a:ext cx="18275" cy="16425"/>
          </a:xfrm>
          <a:custGeom>
            <a:avLst/>
            <a:gdLst/>
            <a:ahLst/>
            <a:cxnLst/>
            <a:rect l="l" t="t" r="r" b="b"/>
            <a:pathLst>
              <a:path w="731" h="657" extrusionOk="0">
                <a:moveTo>
                  <a:pt x="365" y="0"/>
                </a:moveTo>
                <a:cubicBezTo>
                  <a:pt x="1" y="0"/>
                  <a:pt x="15" y="657"/>
                  <a:pt x="365" y="657"/>
                </a:cubicBezTo>
                <a:cubicBezTo>
                  <a:pt x="716" y="657"/>
                  <a:pt x="730"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665575" y="3099425"/>
            <a:ext cx="13150" cy="17325"/>
          </a:xfrm>
          <a:custGeom>
            <a:avLst/>
            <a:gdLst/>
            <a:ahLst/>
            <a:cxnLst/>
            <a:rect l="l" t="t" r="r" b="b"/>
            <a:pathLst>
              <a:path w="526" h="693" extrusionOk="0">
                <a:moveTo>
                  <a:pt x="266" y="1"/>
                </a:moveTo>
                <a:cubicBezTo>
                  <a:pt x="134" y="1"/>
                  <a:pt x="0" y="107"/>
                  <a:pt x="0" y="313"/>
                </a:cubicBezTo>
                <a:lnTo>
                  <a:pt x="0" y="386"/>
                </a:lnTo>
                <a:cubicBezTo>
                  <a:pt x="0" y="590"/>
                  <a:pt x="132" y="692"/>
                  <a:pt x="263" y="692"/>
                </a:cubicBezTo>
                <a:cubicBezTo>
                  <a:pt x="394" y="692"/>
                  <a:pt x="526" y="590"/>
                  <a:pt x="526" y="386"/>
                </a:cubicBezTo>
                <a:lnTo>
                  <a:pt x="526" y="313"/>
                </a:lnTo>
                <a:cubicBezTo>
                  <a:pt x="526" y="103"/>
                  <a:pt x="397" y="1"/>
                  <a:pt x="266"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403550" y="3095775"/>
            <a:ext cx="13500" cy="17325"/>
          </a:xfrm>
          <a:custGeom>
            <a:avLst/>
            <a:gdLst/>
            <a:ahLst/>
            <a:cxnLst/>
            <a:rect l="l" t="t" r="r" b="b"/>
            <a:pathLst>
              <a:path w="540" h="693" extrusionOk="0">
                <a:moveTo>
                  <a:pt x="274" y="1"/>
                </a:moveTo>
                <a:cubicBezTo>
                  <a:pt x="137" y="1"/>
                  <a:pt x="0" y="107"/>
                  <a:pt x="0" y="313"/>
                </a:cubicBezTo>
                <a:lnTo>
                  <a:pt x="0" y="386"/>
                </a:lnTo>
                <a:cubicBezTo>
                  <a:pt x="0" y="590"/>
                  <a:pt x="135" y="692"/>
                  <a:pt x="270" y="692"/>
                </a:cubicBezTo>
                <a:cubicBezTo>
                  <a:pt x="405" y="692"/>
                  <a:pt x="540" y="590"/>
                  <a:pt x="540" y="386"/>
                </a:cubicBezTo>
                <a:lnTo>
                  <a:pt x="540" y="313"/>
                </a:lnTo>
                <a:cubicBezTo>
                  <a:pt x="540" y="103"/>
                  <a:pt x="407" y="1"/>
                  <a:pt x="27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328750" y="2885675"/>
            <a:ext cx="13175" cy="19250"/>
          </a:xfrm>
          <a:custGeom>
            <a:avLst/>
            <a:gdLst/>
            <a:ahLst/>
            <a:cxnLst/>
            <a:rect l="l" t="t" r="r" b="b"/>
            <a:pathLst>
              <a:path w="527" h="770" extrusionOk="0">
                <a:moveTo>
                  <a:pt x="267" y="0"/>
                </a:moveTo>
                <a:cubicBezTo>
                  <a:pt x="134" y="0"/>
                  <a:pt x="1" y="106"/>
                  <a:pt x="1" y="312"/>
                </a:cubicBezTo>
                <a:lnTo>
                  <a:pt x="1" y="458"/>
                </a:lnTo>
                <a:cubicBezTo>
                  <a:pt x="1" y="668"/>
                  <a:pt x="130" y="770"/>
                  <a:pt x="260" y="770"/>
                </a:cubicBezTo>
                <a:cubicBezTo>
                  <a:pt x="392" y="770"/>
                  <a:pt x="526" y="664"/>
                  <a:pt x="526" y="458"/>
                </a:cubicBezTo>
                <a:lnTo>
                  <a:pt x="526" y="312"/>
                </a:lnTo>
                <a:cubicBezTo>
                  <a:pt x="526" y="102"/>
                  <a:pt x="397" y="0"/>
                  <a:pt x="267"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195600" y="3161575"/>
            <a:ext cx="13175" cy="19000"/>
          </a:xfrm>
          <a:custGeom>
            <a:avLst/>
            <a:gdLst/>
            <a:ahLst/>
            <a:cxnLst/>
            <a:rect l="l" t="t" r="r" b="b"/>
            <a:pathLst>
              <a:path w="527" h="760" extrusionOk="0">
                <a:moveTo>
                  <a:pt x="263" y="1"/>
                </a:moveTo>
                <a:cubicBezTo>
                  <a:pt x="132" y="1"/>
                  <a:pt x="1" y="103"/>
                  <a:pt x="1" y="307"/>
                </a:cubicBezTo>
                <a:lnTo>
                  <a:pt x="1" y="453"/>
                </a:lnTo>
                <a:cubicBezTo>
                  <a:pt x="1" y="657"/>
                  <a:pt x="132" y="760"/>
                  <a:pt x="263" y="760"/>
                </a:cubicBezTo>
                <a:cubicBezTo>
                  <a:pt x="395" y="760"/>
                  <a:pt x="526" y="657"/>
                  <a:pt x="526" y="453"/>
                </a:cubicBezTo>
                <a:lnTo>
                  <a:pt x="526" y="307"/>
                </a:lnTo>
                <a:cubicBezTo>
                  <a:pt x="526" y="103"/>
                  <a:pt x="395" y="1"/>
                  <a:pt x="263"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421425" y="3776625"/>
            <a:ext cx="17900" cy="16425"/>
          </a:xfrm>
          <a:custGeom>
            <a:avLst/>
            <a:gdLst/>
            <a:ahLst/>
            <a:cxnLst/>
            <a:rect l="l" t="t" r="r" b="b"/>
            <a:pathLst>
              <a:path w="716" h="657" extrusionOk="0">
                <a:moveTo>
                  <a:pt x="365" y="0"/>
                </a:moveTo>
                <a:cubicBezTo>
                  <a:pt x="0" y="0"/>
                  <a:pt x="15" y="657"/>
                  <a:pt x="365" y="657"/>
                </a:cubicBezTo>
                <a:cubicBezTo>
                  <a:pt x="715" y="657"/>
                  <a:pt x="715"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425050" y="3497200"/>
            <a:ext cx="18275" cy="16425"/>
          </a:xfrm>
          <a:custGeom>
            <a:avLst/>
            <a:gdLst/>
            <a:ahLst/>
            <a:cxnLst/>
            <a:rect l="l" t="t" r="r" b="b"/>
            <a:pathLst>
              <a:path w="731" h="657" extrusionOk="0">
                <a:moveTo>
                  <a:pt x="366" y="0"/>
                </a:moveTo>
                <a:cubicBezTo>
                  <a:pt x="1" y="0"/>
                  <a:pt x="16" y="657"/>
                  <a:pt x="366" y="657"/>
                </a:cubicBezTo>
                <a:cubicBezTo>
                  <a:pt x="716" y="657"/>
                  <a:pt x="731" y="0"/>
                  <a:pt x="36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335325" y="3174575"/>
            <a:ext cx="13150" cy="16900"/>
          </a:xfrm>
          <a:custGeom>
            <a:avLst/>
            <a:gdLst/>
            <a:ahLst/>
            <a:cxnLst/>
            <a:rect l="l" t="t" r="r" b="b"/>
            <a:pathLst>
              <a:path w="526" h="676" extrusionOk="0">
                <a:moveTo>
                  <a:pt x="267" y="1"/>
                </a:moveTo>
                <a:cubicBezTo>
                  <a:pt x="134" y="1"/>
                  <a:pt x="0" y="106"/>
                  <a:pt x="0" y="313"/>
                </a:cubicBezTo>
                <a:lnTo>
                  <a:pt x="0" y="371"/>
                </a:lnTo>
                <a:cubicBezTo>
                  <a:pt x="0" y="573"/>
                  <a:pt x="129" y="676"/>
                  <a:pt x="260" y="676"/>
                </a:cubicBezTo>
                <a:cubicBezTo>
                  <a:pt x="392" y="676"/>
                  <a:pt x="526" y="570"/>
                  <a:pt x="526" y="356"/>
                </a:cubicBezTo>
                <a:lnTo>
                  <a:pt x="526" y="313"/>
                </a:lnTo>
                <a:cubicBezTo>
                  <a:pt x="526" y="103"/>
                  <a:pt x="397" y="1"/>
                  <a:pt x="267"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397325" y="3372075"/>
            <a:ext cx="18275" cy="16425"/>
          </a:xfrm>
          <a:custGeom>
            <a:avLst/>
            <a:gdLst/>
            <a:ahLst/>
            <a:cxnLst/>
            <a:rect l="l" t="t" r="r" b="b"/>
            <a:pathLst>
              <a:path w="731" h="657" extrusionOk="0">
                <a:moveTo>
                  <a:pt x="351" y="0"/>
                </a:moveTo>
                <a:cubicBezTo>
                  <a:pt x="1" y="0"/>
                  <a:pt x="16" y="657"/>
                  <a:pt x="366" y="657"/>
                </a:cubicBezTo>
                <a:lnTo>
                  <a:pt x="380" y="657"/>
                </a:lnTo>
                <a:cubicBezTo>
                  <a:pt x="731" y="657"/>
                  <a:pt x="731" y="0"/>
                  <a:pt x="380"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42550" y="4497250"/>
            <a:ext cx="274325" cy="210175"/>
          </a:xfrm>
          <a:custGeom>
            <a:avLst/>
            <a:gdLst/>
            <a:ahLst/>
            <a:cxnLst/>
            <a:rect l="l" t="t" r="r" b="b"/>
            <a:pathLst>
              <a:path w="10973" h="8407" extrusionOk="0">
                <a:moveTo>
                  <a:pt x="10611" y="1"/>
                </a:moveTo>
                <a:cubicBezTo>
                  <a:pt x="10555" y="1"/>
                  <a:pt x="10494" y="29"/>
                  <a:pt x="10437" y="96"/>
                </a:cubicBezTo>
                <a:cubicBezTo>
                  <a:pt x="7577" y="3350"/>
                  <a:pt x="3929" y="5597"/>
                  <a:pt x="252" y="7800"/>
                </a:cubicBezTo>
                <a:cubicBezTo>
                  <a:pt x="0" y="7951"/>
                  <a:pt x="139" y="8407"/>
                  <a:pt x="398" y="8407"/>
                </a:cubicBezTo>
                <a:cubicBezTo>
                  <a:pt x="439" y="8407"/>
                  <a:pt x="483" y="8395"/>
                  <a:pt x="529" y="8369"/>
                </a:cubicBezTo>
                <a:cubicBezTo>
                  <a:pt x="4250" y="6137"/>
                  <a:pt x="7913" y="3860"/>
                  <a:pt x="10802" y="563"/>
                </a:cubicBezTo>
                <a:cubicBezTo>
                  <a:pt x="10973" y="358"/>
                  <a:pt x="10814" y="1"/>
                  <a:pt x="10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837025" y="4458900"/>
            <a:ext cx="20000" cy="18350"/>
          </a:xfrm>
          <a:custGeom>
            <a:avLst/>
            <a:gdLst/>
            <a:ahLst/>
            <a:cxnLst/>
            <a:rect l="l" t="t" r="r" b="b"/>
            <a:pathLst>
              <a:path w="800" h="734" extrusionOk="0">
                <a:moveTo>
                  <a:pt x="400" y="1"/>
                </a:moveTo>
                <a:cubicBezTo>
                  <a:pt x="347" y="1"/>
                  <a:pt x="290" y="21"/>
                  <a:pt x="234" y="69"/>
                </a:cubicBezTo>
                <a:cubicBezTo>
                  <a:pt x="102" y="112"/>
                  <a:pt x="15" y="244"/>
                  <a:pt x="29" y="375"/>
                </a:cubicBezTo>
                <a:lnTo>
                  <a:pt x="29" y="433"/>
                </a:lnTo>
                <a:cubicBezTo>
                  <a:pt x="0" y="610"/>
                  <a:pt x="142" y="734"/>
                  <a:pt x="292" y="734"/>
                </a:cubicBezTo>
                <a:cubicBezTo>
                  <a:pt x="365" y="734"/>
                  <a:pt x="439" y="704"/>
                  <a:pt x="496" y="638"/>
                </a:cubicBezTo>
                <a:cubicBezTo>
                  <a:pt x="511" y="623"/>
                  <a:pt x="526" y="608"/>
                  <a:pt x="540" y="594"/>
                </a:cubicBezTo>
                <a:lnTo>
                  <a:pt x="599" y="550"/>
                </a:lnTo>
                <a:cubicBezTo>
                  <a:pt x="799" y="361"/>
                  <a:pt x="628" y="1"/>
                  <a:pt x="40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34100" y="4572050"/>
            <a:ext cx="152050" cy="122250"/>
          </a:xfrm>
          <a:custGeom>
            <a:avLst/>
            <a:gdLst/>
            <a:ahLst/>
            <a:cxnLst/>
            <a:rect l="l" t="t" r="r" b="b"/>
            <a:pathLst>
              <a:path w="6082" h="4890" extrusionOk="0">
                <a:moveTo>
                  <a:pt x="5704" y="0"/>
                </a:moveTo>
                <a:cubicBezTo>
                  <a:pt x="5644" y="0"/>
                  <a:pt x="5581" y="28"/>
                  <a:pt x="5520" y="95"/>
                </a:cubicBezTo>
                <a:cubicBezTo>
                  <a:pt x="3973" y="1744"/>
                  <a:pt x="2208" y="3159"/>
                  <a:pt x="252" y="4283"/>
                </a:cubicBezTo>
                <a:cubicBezTo>
                  <a:pt x="1" y="4434"/>
                  <a:pt x="129" y="4889"/>
                  <a:pt x="385" y="4889"/>
                </a:cubicBezTo>
                <a:cubicBezTo>
                  <a:pt x="425" y="4889"/>
                  <a:pt x="469" y="4878"/>
                  <a:pt x="515" y="4852"/>
                </a:cubicBezTo>
                <a:cubicBezTo>
                  <a:pt x="2514" y="3685"/>
                  <a:pt x="4338" y="2240"/>
                  <a:pt x="5899" y="547"/>
                </a:cubicBezTo>
                <a:cubicBezTo>
                  <a:pt x="6082" y="354"/>
                  <a:pt x="5917" y="0"/>
                  <a:pt x="5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726850" y="4638250"/>
            <a:ext cx="34900" cy="33875"/>
          </a:xfrm>
          <a:custGeom>
            <a:avLst/>
            <a:gdLst/>
            <a:ahLst/>
            <a:cxnLst/>
            <a:rect l="l" t="t" r="r" b="b"/>
            <a:pathLst>
              <a:path w="1396" h="1355" extrusionOk="0">
                <a:moveTo>
                  <a:pt x="1035" y="0"/>
                </a:moveTo>
                <a:cubicBezTo>
                  <a:pt x="975" y="0"/>
                  <a:pt x="910" y="30"/>
                  <a:pt x="847" y="103"/>
                </a:cubicBezTo>
                <a:cubicBezTo>
                  <a:pt x="628" y="322"/>
                  <a:pt x="409" y="541"/>
                  <a:pt x="176" y="745"/>
                </a:cubicBezTo>
                <a:cubicBezTo>
                  <a:pt x="44" y="862"/>
                  <a:pt x="1" y="1051"/>
                  <a:pt x="88" y="1197"/>
                </a:cubicBezTo>
                <a:cubicBezTo>
                  <a:pt x="128" y="1296"/>
                  <a:pt x="221" y="1355"/>
                  <a:pt x="318" y="1355"/>
                </a:cubicBezTo>
                <a:cubicBezTo>
                  <a:pt x="364" y="1355"/>
                  <a:pt x="411" y="1342"/>
                  <a:pt x="453" y="1314"/>
                </a:cubicBezTo>
                <a:cubicBezTo>
                  <a:pt x="716" y="1080"/>
                  <a:pt x="978" y="818"/>
                  <a:pt x="1226" y="555"/>
                </a:cubicBezTo>
                <a:cubicBezTo>
                  <a:pt x="1396" y="352"/>
                  <a:pt x="1242" y="0"/>
                  <a:pt x="1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12000" y="4702450"/>
            <a:ext cx="17900" cy="16450"/>
          </a:xfrm>
          <a:custGeom>
            <a:avLst/>
            <a:gdLst/>
            <a:ahLst/>
            <a:cxnLst/>
            <a:rect l="l" t="t" r="r" b="b"/>
            <a:pathLst>
              <a:path w="716" h="658" extrusionOk="0">
                <a:moveTo>
                  <a:pt x="350" y="1"/>
                </a:moveTo>
                <a:cubicBezTo>
                  <a:pt x="0" y="1"/>
                  <a:pt x="15" y="657"/>
                  <a:pt x="365" y="657"/>
                </a:cubicBezTo>
                <a:cubicBezTo>
                  <a:pt x="715" y="657"/>
                  <a:pt x="715" y="1"/>
                  <a:pt x="35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177675" y="4310550"/>
            <a:ext cx="95675" cy="162825"/>
          </a:xfrm>
          <a:custGeom>
            <a:avLst/>
            <a:gdLst/>
            <a:ahLst/>
            <a:cxnLst/>
            <a:rect l="l" t="t" r="r" b="b"/>
            <a:pathLst>
              <a:path w="3827" h="6513" extrusionOk="0">
                <a:moveTo>
                  <a:pt x="3473" y="1"/>
                </a:moveTo>
                <a:cubicBezTo>
                  <a:pt x="3398" y="1"/>
                  <a:pt x="3324" y="48"/>
                  <a:pt x="3271" y="166"/>
                </a:cubicBezTo>
                <a:cubicBezTo>
                  <a:pt x="2367" y="2165"/>
                  <a:pt x="1316" y="4091"/>
                  <a:pt x="134" y="5944"/>
                </a:cubicBezTo>
                <a:cubicBezTo>
                  <a:pt x="0" y="6156"/>
                  <a:pt x="165" y="6513"/>
                  <a:pt x="348" y="6513"/>
                </a:cubicBezTo>
                <a:cubicBezTo>
                  <a:pt x="404" y="6513"/>
                  <a:pt x="462" y="6479"/>
                  <a:pt x="514" y="6396"/>
                </a:cubicBezTo>
                <a:cubicBezTo>
                  <a:pt x="1725" y="4500"/>
                  <a:pt x="2790" y="2530"/>
                  <a:pt x="3724" y="487"/>
                </a:cubicBezTo>
                <a:cubicBezTo>
                  <a:pt x="3826" y="262"/>
                  <a:pt x="3649" y="1"/>
                  <a:pt x="3473"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270025" y="4274925"/>
            <a:ext cx="19000" cy="16450"/>
          </a:xfrm>
          <a:custGeom>
            <a:avLst/>
            <a:gdLst/>
            <a:ahLst/>
            <a:cxnLst/>
            <a:rect l="l" t="t" r="r" b="b"/>
            <a:pathLst>
              <a:path w="760" h="658" extrusionOk="0">
                <a:moveTo>
                  <a:pt x="351" y="0"/>
                </a:moveTo>
                <a:cubicBezTo>
                  <a:pt x="1" y="0"/>
                  <a:pt x="1" y="657"/>
                  <a:pt x="351" y="657"/>
                </a:cubicBezTo>
                <a:lnTo>
                  <a:pt x="409" y="657"/>
                </a:lnTo>
                <a:cubicBezTo>
                  <a:pt x="759" y="657"/>
                  <a:pt x="745" y="0"/>
                  <a:pt x="409"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87950" y="4353350"/>
            <a:ext cx="32850" cy="47075"/>
          </a:xfrm>
          <a:custGeom>
            <a:avLst/>
            <a:gdLst/>
            <a:ahLst/>
            <a:cxnLst/>
            <a:rect l="l" t="t" r="r" b="b"/>
            <a:pathLst>
              <a:path w="1314" h="1883" extrusionOk="0">
                <a:moveTo>
                  <a:pt x="1029" y="1"/>
                </a:moveTo>
                <a:cubicBezTo>
                  <a:pt x="960" y="1"/>
                  <a:pt x="890" y="30"/>
                  <a:pt x="847" y="88"/>
                </a:cubicBezTo>
                <a:cubicBezTo>
                  <a:pt x="599" y="511"/>
                  <a:pt x="351" y="920"/>
                  <a:pt x="103" y="1328"/>
                </a:cubicBezTo>
                <a:cubicBezTo>
                  <a:pt x="0" y="1474"/>
                  <a:pt x="0" y="1664"/>
                  <a:pt x="103" y="1795"/>
                </a:cubicBezTo>
                <a:cubicBezTo>
                  <a:pt x="146" y="1854"/>
                  <a:pt x="216" y="1883"/>
                  <a:pt x="285" y="1883"/>
                </a:cubicBezTo>
                <a:cubicBezTo>
                  <a:pt x="354" y="1883"/>
                  <a:pt x="424" y="1854"/>
                  <a:pt x="467" y="1795"/>
                </a:cubicBezTo>
                <a:cubicBezTo>
                  <a:pt x="715" y="1387"/>
                  <a:pt x="963" y="978"/>
                  <a:pt x="1212" y="555"/>
                </a:cubicBezTo>
                <a:cubicBezTo>
                  <a:pt x="1314" y="424"/>
                  <a:pt x="1314" y="234"/>
                  <a:pt x="1212" y="88"/>
                </a:cubicBezTo>
                <a:cubicBezTo>
                  <a:pt x="1168" y="30"/>
                  <a:pt x="1098" y="1"/>
                  <a:pt x="1029"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47825" y="4492700"/>
            <a:ext cx="17900" cy="16450"/>
          </a:xfrm>
          <a:custGeom>
            <a:avLst/>
            <a:gdLst/>
            <a:ahLst/>
            <a:cxnLst/>
            <a:rect l="l" t="t" r="r" b="b"/>
            <a:pathLst>
              <a:path w="716" h="658" extrusionOk="0">
                <a:moveTo>
                  <a:pt x="351" y="1"/>
                </a:moveTo>
                <a:cubicBezTo>
                  <a:pt x="0" y="1"/>
                  <a:pt x="15" y="657"/>
                  <a:pt x="365" y="657"/>
                </a:cubicBezTo>
                <a:cubicBezTo>
                  <a:pt x="715" y="657"/>
                  <a:pt x="701" y="1"/>
                  <a:pt x="351"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403475" y="4414050"/>
            <a:ext cx="23150" cy="17850"/>
          </a:xfrm>
          <a:custGeom>
            <a:avLst/>
            <a:gdLst/>
            <a:ahLst/>
            <a:cxnLst/>
            <a:rect l="l" t="t" r="r" b="b"/>
            <a:pathLst>
              <a:path w="926" h="714" extrusionOk="0">
                <a:moveTo>
                  <a:pt x="344" y="1"/>
                </a:moveTo>
                <a:cubicBezTo>
                  <a:pt x="111" y="1"/>
                  <a:pt x="0" y="462"/>
                  <a:pt x="222" y="622"/>
                </a:cubicBezTo>
                <a:cubicBezTo>
                  <a:pt x="319" y="683"/>
                  <a:pt x="416" y="713"/>
                  <a:pt x="522" y="713"/>
                </a:cubicBezTo>
                <a:cubicBezTo>
                  <a:pt x="543" y="713"/>
                  <a:pt x="565" y="712"/>
                  <a:pt x="587" y="710"/>
                </a:cubicBezTo>
                <a:cubicBezTo>
                  <a:pt x="926" y="667"/>
                  <a:pt x="923" y="51"/>
                  <a:pt x="605" y="51"/>
                </a:cubicBezTo>
                <a:cubicBezTo>
                  <a:pt x="594" y="51"/>
                  <a:pt x="583" y="52"/>
                  <a:pt x="572" y="53"/>
                </a:cubicBezTo>
                <a:cubicBezTo>
                  <a:pt x="558" y="60"/>
                  <a:pt x="543" y="64"/>
                  <a:pt x="528" y="64"/>
                </a:cubicBezTo>
                <a:cubicBezTo>
                  <a:pt x="514" y="64"/>
                  <a:pt x="499" y="60"/>
                  <a:pt x="485" y="53"/>
                </a:cubicBezTo>
                <a:cubicBezTo>
                  <a:pt x="434" y="17"/>
                  <a:pt x="387" y="1"/>
                  <a:pt x="34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588750" y="4329975"/>
            <a:ext cx="20450" cy="17600"/>
          </a:xfrm>
          <a:custGeom>
            <a:avLst/>
            <a:gdLst/>
            <a:ahLst/>
            <a:cxnLst/>
            <a:rect l="l" t="t" r="r" b="b"/>
            <a:pathLst>
              <a:path w="818" h="704" extrusionOk="0">
                <a:moveTo>
                  <a:pt x="373" y="1"/>
                </a:moveTo>
                <a:cubicBezTo>
                  <a:pt x="175" y="1"/>
                  <a:pt x="1" y="263"/>
                  <a:pt x="136" y="483"/>
                </a:cubicBezTo>
                <a:cubicBezTo>
                  <a:pt x="218" y="606"/>
                  <a:pt x="313" y="704"/>
                  <a:pt x="456" y="704"/>
                </a:cubicBezTo>
                <a:cubicBezTo>
                  <a:pt x="466" y="704"/>
                  <a:pt x="476" y="703"/>
                  <a:pt x="486" y="702"/>
                </a:cubicBezTo>
                <a:cubicBezTo>
                  <a:pt x="818" y="659"/>
                  <a:pt x="807" y="31"/>
                  <a:pt x="497" y="31"/>
                </a:cubicBezTo>
                <a:cubicBezTo>
                  <a:pt x="493" y="31"/>
                  <a:pt x="490" y="31"/>
                  <a:pt x="486" y="31"/>
                </a:cubicBezTo>
                <a:cubicBezTo>
                  <a:pt x="449" y="10"/>
                  <a:pt x="410" y="1"/>
                  <a:pt x="373"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936850" y="4384725"/>
            <a:ext cx="19350" cy="16450"/>
          </a:xfrm>
          <a:custGeom>
            <a:avLst/>
            <a:gdLst/>
            <a:ahLst/>
            <a:cxnLst/>
            <a:rect l="l" t="t" r="r" b="b"/>
            <a:pathLst>
              <a:path w="774" h="658" extrusionOk="0">
                <a:moveTo>
                  <a:pt x="351" y="0"/>
                </a:moveTo>
                <a:cubicBezTo>
                  <a:pt x="1" y="0"/>
                  <a:pt x="1" y="657"/>
                  <a:pt x="351" y="657"/>
                </a:cubicBezTo>
                <a:lnTo>
                  <a:pt x="424" y="657"/>
                </a:lnTo>
                <a:cubicBezTo>
                  <a:pt x="428" y="657"/>
                  <a:pt x="432" y="657"/>
                  <a:pt x="436" y="657"/>
                </a:cubicBezTo>
                <a:cubicBezTo>
                  <a:pt x="774" y="657"/>
                  <a:pt x="756" y="15"/>
                  <a:pt x="42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336525" y="4261425"/>
            <a:ext cx="20375" cy="17525"/>
          </a:xfrm>
          <a:custGeom>
            <a:avLst/>
            <a:gdLst/>
            <a:ahLst/>
            <a:cxnLst/>
            <a:rect l="l" t="t" r="r" b="b"/>
            <a:pathLst>
              <a:path w="815" h="701" extrusionOk="0">
                <a:moveTo>
                  <a:pt x="432" y="1"/>
                </a:moveTo>
                <a:cubicBezTo>
                  <a:pt x="374" y="1"/>
                  <a:pt x="313" y="26"/>
                  <a:pt x="254" y="88"/>
                </a:cubicBezTo>
                <a:cubicBezTo>
                  <a:pt x="225" y="117"/>
                  <a:pt x="211" y="132"/>
                  <a:pt x="196" y="146"/>
                </a:cubicBezTo>
                <a:cubicBezTo>
                  <a:pt x="0" y="342"/>
                  <a:pt x="168" y="701"/>
                  <a:pt x="390" y="701"/>
                </a:cubicBezTo>
                <a:cubicBezTo>
                  <a:pt x="450" y="701"/>
                  <a:pt x="514" y="675"/>
                  <a:pt x="575" y="613"/>
                </a:cubicBezTo>
                <a:cubicBezTo>
                  <a:pt x="590" y="584"/>
                  <a:pt x="605" y="570"/>
                  <a:pt x="619" y="555"/>
                </a:cubicBezTo>
                <a:cubicBezTo>
                  <a:pt x="815" y="359"/>
                  <a:pt x="648" y="1"/>
                  <a:pt x="43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501550" y="4081950"/>
            <a:ext cx="17900" cy="16450"/>
          </a:xfrm>
          <a:custGeom>
            <a:avLst/>
            <a:gdLst/>
            <a:ahLst/>
            <a:cxnLst/>
            <a:rect l="l" t="t" r="r" b="b"/>
            <a:pathLst>
              <a:path w="716" h="658" extrusionOk="0">
                <a:moveTo>
                  <a:pt x="351" y="0"/>
                </a:moveTo>
                <a:cubicBezTo>
                  <a:pt x="1" y="0"/>
                  <a:pt x="15" y="657"/>
                  <a:pt x="366" y="657"/>
                </a:cubicBezTo>
                <a:cubicBezTo>
                  <a:pt x="716" y="657"/>
                  <a:pt x="701"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391750" y="4194800"/>
            <a:ext cx="12800" cy="16675"/>
          </a:xfrm>
          <a:custGeom>
            <a:avLst/>
            <a:gdLst/>
            <a:ahLst/>
            <a:cxnLst/>
            <a:rect l="l" t="t" r="r" b="b"/>
            <a:pathLst>
              <a:path w="512" h="667" extrusionOk="0">
                <a:moveTo>
                  <a:pt x="260" y="1"/>
                </a:moveTo>
                <a:cubicBezTo>
                  <a:pt x="131" y="1"/>
                  <a:pt x="1" y="103"/>
                  <a:pt x="1" y="302"/>
                </a:cubicBezTo>
                <a:lnTo>
                  <a:pt x="1" y="360"/>
                </a:lnTo>
                <a:cubicBezTo>
                  <a:pt x="1" y="564"/>
                  <a:pt x="128" y="666"/>
                  <a:pt x="256" y="666"/>
                </a:cubicBezTo>
                <a:cubicBezTo>
                  <a:pt x="384" y="666"/>
                  <a:pt x="511" y="564"/>
                  <a:pt x="511" y="360"/>
                </a:cubicBezTo>
                <a:lnTo>
                  <a:pt x="511" y="302"/>
                </a:lnTo>
                <a:cubicBezTo>
                  <a:pt x="511" y="99"/>
                  <a:pt x="386" y="1"/>
                  <a:pt x="26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367200" y="3997025"/>
            <a:ext cx="44675" cy="110950"/>
          </a:xfrm>
          <a:custGeom>
            <a:avLst/>
            <a:gdLst/>
            <a:ahLst/>
            <a:cxnLst/>
            <a:rect l="l" t="t" r="r" b="b"/>
            <a:pathLst>
              <a:path w="1787" h="4438" extrusionOk="0">
                <a:moveTo>
                  <a:pt x="1458" y="0"/>
                </a:moveTo>
                <a:cubicBezTo>
                  <a:pt x="1359" y="0"/>
                  <a:pt x="1264" y="68"/>
                  <a:pt x="1231" y="231"/>
                </a:cubicBezTo>
                <a:cubicBezTo>
                  <a:pt x="968" y="1501"/>
                  <a:pt x="589" y="2755"/>
                  <a:pt x="93" y="3952"/>
                </a:cubicBezTo>
                <a:cubicBezTo>
                  <a:pt x="1" y="4177"/>
                  <a:pt x="181" y="4438"/>
                  <a:pt x="358" y="4438"/>
                </a:cubicBezTo>
                <a:cubicBezTo>
                  <a:pt x="433" y="4438"/>
                  <a:pt x="507" y="4391"/>
                  <a:pt x="560" y="4273"/>
                </a:cubicBezTo>
                <a:cubicBezTo>
                  <a:pt x="1070" y="3033"/>
                  <a:pt x="1464" y="1734"/>
                  <a:pt x="1741" y="406"/>
                </a:cubicBezTo>
                <a:cubicBezTo>
                  <a:pt x="1786" y="173"/>
                  <a:pt x="1616" y="0"/>
                  <a:pt x="1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2405250" y="3964475"/>
            <a:ext cx="13150" cy="18225"/>
          </a:xfrm>
          <a:custGeom>
            <a:avLst/>
            <a:gdLst/>
            <a:ahLst/>
            <a:cxnLst/>
            <a:rect l="l" t="t" r="r" b="b"/>
            <a:pathLst>
              <a:path w="526" h="729" extrusionOk="0">
                <a:moveTo>
                  <a:pt x="263" y="1"/>
                </a:moveTo>
                <a:cubicBezTo>
                  <a:pt x="132" y="1"/>
                  <a:pt x="1" y="103"/>
                  <a:pt x="1" y="307"/>
                </a:cubicBezTo>
                <a:lnTo>
                  <a:pt x="1" y="424"/>
                </a:lnTo>
                <a:cubicBezTo>
                  <a:pt x="1" y="627"/>
                  <a:pt x="130" y="729"/>
                  <a:pt x="260" y="729"/>
                </a:cubicBezTo>
                <a:cubicBezTo>
                  <a:pt x="392" y="729"/>
                  <a:pt x="526" y="623"/>
                  <a:pt x="526" y="410"/>
                </a:cubicBezTo>
                <a:lnTo>
                  <a:pt x="526" y="307"/>
                </a:lnTo>
                <a:cubicBezTo>
                  <a:pt x="526" y="103"/>
                  <a:pt x="395" y="1"/>
                  <a:pt x="263"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353075" y="4135625"/>
            <a:ext cx="13175" cy="16925"/>
          </a:xfrm>
          <a:custGeom>
            <a:avLst/>
            <a:gdLst/>
            <a:ahLst/>
            <a:cxnLst/>
            <a:rect l="l" t="t" r="r" b="b"/>
            <a:pathLst>
              <a:path w="527" h="677" extrusionOk="0">
                <a:moveTo>
                  <a:pt x="267" y="0"/>
                </a:moveTo>
                <a:cubicBezTo>
                  <a:pt x="135" y="0"/>
                  <a:pt x="1" y="106"/>
                  <a:pt x="1" y="319"/>
                </a:cubicBezTo>
                <a:lnTo>
                  <a:pt x="1" y="378"/>
                </a:lnTo>
                <a:cubicBezTo>
                  <a:pt x="1" y="578"/>
                  <a:pt x="128" y="677"/>
                  <a:pt x="257" y="677"/>
                </a:cubicBezTo>
                <a:cubicBezTo>
                  <a:pt x="390" y="677"/>
                  <a:pt x="526" y="571"/>
                  <a:pt x="526" y="363"/>
                </a:cubicBezTo>
                <a:lnTo>
                  <a:pt x="526" y="305"/>
                </a:lnTo>
                <a:cubicBezTo>
                  <a:pt x="526" y="102"/>
                  <a:pt x="397" y="0"/>
                  <a:pt x="267"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412400" y="2580425"/>
            <a:ext cx="2333850" cy="2398300"/>
          </a:xfrm>
          <a:custGeom>
            <a:avLst/>
            <a:gdLst/>
            <a:ahLst/>
            <a:cxnLst/>
            <a:rect l="l" t="t" r="r" b="b"/>
            <a:pathLst>
              <a:path w="93354" h="95932" extrusionOk="0">
                <a:moveTo>
                  <a:pt x="24398" y="1331"/>
                </a:moveTo>
                <a:cubicBezTo>
                  <a:pt x="28999" y="1331"/>
                  <a:pt x="33248" y="3717"/>
                  <a:pt x="36173" y="7473"/>
                </a:cubicBezTo>
                <a:cubicBezTo>
                  <a:pt x="37180" y="8772"/>
                  <a:pt x="38041" y="10158"/>
                  <a:pt x="38785" y="11617"/>
                </a:cubicBezTo>
                <a:cubicBezTo>
                  <a:pt x="38740" y="11587"/>
                  <a:pt x="38695" y="11573"/>
                  <a:pt x="38652" y="11573"/>
                </a:cubicBezTo>
                <a:cubicBezTo>
                  <a:pt x="38431" y="11573"/>
                  <a:pt x="38269" y="11932"/>
                  <a:pt x="38464" y="12128"/>
                </a:cubicBezTo>
                <a:cubicBezTo>
                  <a:pt x="39237" y="12901"/>
                  <a:pt x="39821" y="13850"/>
                  <a:pt x="40201" y="14871"/>
                </a:cubicBezTo>
                <a:cubicBezTo>
                  <a:pt x="40463" y="15615"/>
                  <a:pt x="40711" y="16374"/>
                  <a:pt x="40930" y="17133"/>
                </a:cubicBezTo>
                <a:cubicBezTo>
                  <a:pt x="40376" y="15878"/>
                  <a:pt x="39588" y="14725"/>
                  <a:pt x="38639" y="13733"/>
                </a:cubicBezTo>
                <a:cubicBezTo>
                  <a:pt x="38576" y="13667"/>
                  <a:pt x="38512" y="13640"/>
                  <a:pt x="38453" y="13640"/>
                </a:cubicBezTo>
                <a:cubicBezTo>
                  <a:pt x="38236" y="13640"/>
                  <a:pt x="38080" y="14005"/>
                  <a:pt x="38274" y="14200"/>
                </a:cubicBezTo>
                <a:cubicBezTo>
                  <a:pt x="40025" y="15966"/>
                  <a:pt x="40916" y="18213"/>
                  <a:pt x="41587" y="20533"/>
                </a:cubicBezTo>
                <a:cubicBezTo>
                  <a:pt x="41091" y="19424"/>
                  <a:pt x="40463" y="18373"/>
                  <a:pt x="39719" y="17425"/>
                </a:cubicBezTo>
                <a:cubicBezTo>
                  <a:pt x="39660" y="17349"/>
                  <a:pt x="39598" y="17318"/>
                  <a:pt x="39540" y="17318"/>
                </a:cubicBezTo>
                <a:cubicBezTo>
                  <a:pt x="39339" y="17318"/>
                  <a:pt x="39185" y="17688"/>
                  <a:pt x="39354" y="17892"/>
                </a:cubicBezTo>
                <a:cubicBezTo>
                  <a:pt x="40959" y="19905"/>
                  <a:pt x="41849" y="22240"/>
                  <a:pt x="42375" y="24706"/>
                </a:cubicBezTo>
                <a:cubicBezTo>
                  <a:pt x="42462" y="25640"/>
                  <a:pt x="42550" y="26588"/>
                  <a:pt x="42594" y="27537"/>
                </a:cubicBezTo>
                <a:cubicBezTo>
                  <a:pt x="42229" y="25713"/>
                  <a:pt x="41703" y="23918"/>
                  <a:pt x="40872" y="22225"/>
                </a:cubicBezTo>
                <a:cubicBezTo>
                  <a:pt x="40812" y="22110"/>
                  <a:pt x="40734" y="22063"/>
                  <a:pt x="40659" y="22063"/>
                </a:cubicBezTo>
                <a:cubicBezTo>
                  <a:pt x="40477" y="22063"/>
                  <a:pt x="40306" y="22334"/>
                  <a:pt x="40419" y="22561"/>
                </a:cubicBezTo>
                <a:cubicBezTo>
                  <a:pt x="41747" y="25231"/>
                  <a:pt x="42229" y="28120"/>
                  <a:pt x="42667" y="31039"/>
                </a:cubicBezTo>
                <a:cubicBezTo>
                  <a:pt x="42667" y="31083"/>
                  <a:pt x="42681" y="31141"/>
                  <a:pt x="42710" y="31170"/>
                </a:cubicBezTo>
                <a:lnTo>
                  <a:pt x="42710" y="32148"/>
                </a:lnTo>
                <a:cubicBezTo>
                  <a:pt x="42170" y="28675"/>
                  <a:pt x="41134" y="25290"/>
                  <a:pt x="39646" y="22094"/>
                </a:cubicBezTo>
                <a:cubicBezTo>
                  <a:pt x="37676" y="17906"/>
                  <a:pt x="34466" y="13179"/>
                  <a:pt x="29768" y="11807"/>
                </a:cubicBezTo>
                <a:cubicBezTo>
                  <a:pt x="28374" y="11451"/>
                  <a:pt x="27012" y="11279"/>
                  <a:pt x="25691" y="11279"/>
                </a:cubicBezTo>
                <a:cubicBezTo>
                  <a:pt x="20620" y="11279"/>
                  <a:pt x="16165" y="13814"/>
                  <a:pt x="12958" y="18213"/>
                </a:cubicBezTo>
                <a:cubicBezTo>
                  <a:pt x="10609" y="21467"/>
                  <a:pt x="9179" y="25494"/>
                  <a:pt x="8347" y="29521"/>
                </a:cubicBezTo>
                <a:cubicBezTo>
                  <a:pt x="8318" y="29054"/>
                  <a:pt x="8303" y="28602"/>
                  <a:pt x="8289" y="28150"/>
                </a:cubicBezTo>
                <a:cubicBezTo>
                  <a:pt x="8566" y="26340"/>
                  <a:pt x="9252" y="24633"/>
                  <a:pt x="9996" y="22926"/>
                </a:cubicBezTo>
                <a:cubicBezTo>
                  <a:pt x="10087" y="22692"/>
                  <a:pt x="9910" y="22430"/>
                  <a:pt x="9735" y="22430"/>
                </a:cubicBezTo>
                <a:cubicBezTo>
                  <a:pt x="9658" y="22430"/>
                  <a:pt x="9582" y="22481"/>
                  <a:pt x="9529" y="22605"/>
                </a:cubicBezTo>
                <a:cubicBezTo>
                  <a:pt x="9047" y="23670"/>
                  <a:pt x="8639" y="24764"/>
                  <a:pt x="8274" y="25873"/>
                </a:cubicBezTo>
                <a:lnTo>
                  <a:pt x="8274" y="25421"/>
                </a:lnTo>
                <a:cubicBezTo>
                  <a:pt x="9004" y="21219"/>
                  <a:pt x="10988" y="17352"/>
                  <a:pt x="13965" y="14302"/>
                </a:cubicBezTo>
                <a:cubicBezTo>
                  <a:pt x="14149" y="14107"/>
                  <a:pt x="13979" y="13748"/>
                  <a:pt x="13763" y="13748"/>
                </a:cubicBezTo>
                <a:cubicBezTo>
                  <a:pt x="13705" y="13748"/>
                  <a:pt x="13644" y="13774"/>
                  <a:pt x="13585" y="13835"/>
                </a:cubicBezTo>
                <a:cubicBezTo>
                  <a:pt x="11295" y="16199"/>
                  <a:pt x="9587" y="19030"/>
                  <a:pt x="8551" y="22138"/>
                </a:cubicBezTo>
                <a:cubicBezTo>
                  <a:pt x="9529" y="16812"/>
                  <a:pt x="12170" y="11938"/>
                  <a:pt x="16110" y="8217"/>
                </a:cubicBezTo>
                <a:cubicBezTo>
                  <a:pt x="16303" y="8025"/>
                  <a:pt x="16177" y="7583"/>
                  <a:pt x="15971" y="7583"/>
                </a:cubicBezTo>
                <a:cubicBezTo>
                  <a:pt x="15928" y="7583"/>
                  <a:pt x="15881" y="7603"/>
                  <a:pt x="15833" y="7648"/>
                </a:cubicBezTo>
                <a:cubicBezTo>
                  <a:pt x="12345" y="10946"/>
                  <a:pt x="9835" y="15119"/>
                  <a:pt x="8551" y="19745"/>
                </a:cubicBezTo>
                <a:cubicBezTo>
                  <a:pt x="8624" y="18869"/>
                  <a:pt x="8741" y="17979"/>
                  <a:pt x="8872" y="17104"/>
                </a:cubicBezTo>
                <a:cubicBezTo>
                  <a:pt x="9689" y="14273"/>
                  <a:pt x="11047" y="11632"/>
                  <a:pt x="12856" y="9326"/>
                </a:cubicBezTo>
                <a:cubicBezTo>
                  <a:pt x="13025" y="9124"/>
                  <a:pt x="12864" y="8765"/>
                  <a:pt x="12661" y="8765"/>
                </a:cubicBezTo>
                <a:cubicBezTo>
                  <a:pt x="12601" y="8765"/>
                  <a:pt x="12537" y="8797"/>
                  <a:pt x="12476" y="8874"/>
                </a:cubicBezTo>
                <a:cubicBezTo>
                  <a:pt x="11295" y="10377"/>
                  <a:pt x="10302" y="12040"/>
                  <a:pt x="9514" y="13791"/>
                </a:cubicBezTo>
                <a:cubicBezTo>
                  <a:pt x="10215" y="11034"/>
                  <a:pt x="11324" y="8451"/>
                  <a:pt x="13119" y="6408"/>
                </a:cubicBezTo>
                <a:cubicBezTo>
                  <a:pt x="15088" y="4146"/>
                  <a:pt x="18065" y="2527"/>
                  <a:pt x="20940" y="1783"/>
                </a:cubicBezTo>
                <a:cubicBezTo>
                  <a:pt x="22104" y="1476"/>
                  <a:pt x="23262" y="1331"/>
                  <a:pt x="24398" y="1331"/>
                </a:cubicBezTo>
                <a:close/>
                <a:moveTo>
                  <a:pt x="25697" y="12588"/>
                </a:moveTo>
                <a:cubicBezTo>
                  <a:pt x="26809" y="12588"/>
                  <a:pt x="27955" y="12719"/>
                  <a:pt x="29126" y="12989"/>
                </a:cubicBezTo>
                <a:cubicBezTo>
                  <a:pt x="29753" y="26267"/>
                  <a:pt x="30731" y="39910"/>
                  <a:pt x="27053" y="52868"/>
                </a:cubicBezTo>
                <a:cubicBezTo>
                  <a:pt x="26937" y="53306"/>
                  <a:pt x="26805" y="53743"/>
                  <a:pt x="26660" y="54181"/>
                </a:cubicBezTo>
                <a:cubicBezTo>
                  <a:pt x="17452" y="45747"/>
                  <a:pt x="13031" y="31987"/>
                  <a:pt x="13352" y="19643"/>
                </a:cubicBezTo>
                <a:cubicBezTo>
                  <a:pt x="16338" y="15236"/>
                  <a:pt x="20682" y="12588"/>
                  <a:pt x="25697" y="12588"/>
                </a:cubicBezTo>
                <a:close/>
                <a:moveTo>
                  <a:pt x="12287" y="21408"/>
                </a:moveTo>
                <a:cubicBezTo>
                  <a:pt x="12404" y="33782"/>
                  <a:pt x="17073" y="47133"/>
                  <a:pt x="26266" y="55436"/>
                </a:cubicBezTo>
                <a:cubicBezTo>
                  <a:pt x="26149" y="55772"/>
                  <a:pt x="26047" y="56093"/>
                  <a:pt x="25930" y="56399"/>
                </a:cubicBezTo>
                <a:cubicBezTo>
                  <a:pt x="25098" y="55786"/>
                  <a:pt x="24339" y="55086"/>
                  <a:pt x="23639" y="54327"/>
                </a:cubicBezTo>
                <a:cubicBezTo>
                  <a:pt x="23579" y="54261"/>
                  <a:pt x="23518" y="54234"/>
                  <a:pt x="23462" y="54234"/>
                </a:cubicBezTo>
                <a:cubicBezTo>
                  <a:pt x="23254" y="54234"/>
                  <a:pt x="23102" y="54599"/>
                  <a:pt x="23274" y="54794"/>
                </a:cubicBezTo>
                <a:cubicBezTo>
                  <a:pt x="24018" y="55611"/>
                  <a:pt x="24836" y="56341"/>
                  <a:pt x="25711" y="56997"/>
                </a:cubicBezTo>
                <a:cubicBezTo>
                  <a:pt x="25594" y="57304"/>
                  <a:pt x="25492" y="57595"/>
                  <a:pt x="25375" y="57916"/>
                </a:cubicBezTo>
                <a:cubicBezTo>
                  <a:pt x="25171" y="57727"/>
                  <a:pt x="24967" y="57537"/>
                  <a:pt x="24763" y="57347"/>
                </a:cubicBezTo>
                <a:cubicBezTo>
                  <a:pt x="24724" y="57313"/>
                  <a:pt x="24682" y="57299"/>
                  <a:pt x="24640" y="57299"/>
                </a:cubicBezTo>
                <a:cubicBezTo>
                  <a:pt x="24539" y="57299"/>
                  <a:pt x="24439" y="57382"/>
                  <a:pt x="24398" y="57464"/>
                </a:cubicBezTo>
                <a:cubicBezTo>
                  <a:pt x="24325" y="57625"/>
                  <a:pt x="24369" y="57814"/>
                  <a:pt x="24500" y="57916"/>
                </a:cubicBezTo>
                <a:cubicBezTo>
                  <a:pt x="24704" y="58106"/>
                  <a:pt x="24909" y="58310"/>
                  <a:pt x="25127" y="58500"/>
                </a:cubicBezTo>
                <a:cubicBezTo>
                  <a:pt x="24952" y="58909"/>
                  <a:pt x="24777" y="59332"/>
                  <a:pt x="24602" y="59755"/>
                </a:cubicBezTo>
                <a:cubicBezTo>
                  <a:pt x="24398" y="59536"/>
                  <a:pt x="24208" y="59303"/>
                  <a:pt x="24018" y="59055"/>
                </a:cubicBezTo>
                <a:cubicBezTo>
                  <a:pt x="23967" y="58983"/>
                  <a:pt x="23911" y="58954"/>
                  <a:pt x="23857" y="58954"/>
                </a:cubicBezTo>
                <a:cubicBezTo>
                  <a:pt x="23668" y="58954"/>
                  <a:pt x="23506" y="59317"/>
                  <a:pt x="23654" y="59522"/>
                </a:cubicBezTo>
                <a:cubicBezTo>
                  <a:pt x="23873" y="59813"/>
                  <a:pt x="24106" y="60076"/>
                  <a:pt x="24354" y="60339"/>
                </a:cubicBezTo>
                <a:cubicBezTo>
                  <a:pt x="24223" y="60616"/>
                  <a:pt x="24091" y="60908"/>
                  <a:pt x="23945" y="61200"/>
                </a:cubicBezTo>
                <a:cubicBezTo>
                  <a:pt x="23231" y="60543"/>
                  <a:pt x="22559" y="59843"/>
                  <a:pt x="21946" y="59084"/>
                </a:cubicBezTo>
                <a:cubicBezTo>
                  <a:pt x="21890" y="59018"/>
                  <a:pt x="21831" y="58991"/>
                  <a:pt x="21775" y="58991"/>
                </a:cubicBezTo>
                <a:cubicBezTo>
                  <a:pt x="21571" y="58991"/>
                  <a:pt x="21410" y="59359"/>
                  <a:pt x="21582" y="59565"/>
                </a:cubicBezTo>
                <a:cubicBezTo>
                  <a:pt x="22224" y="60339"/>
                  <a:pt x="22939" y="61083"/>
                  <a:pt x="23697" y="61769"/>
                </a:cubicBezTo>
                <a:cubicBezTo>
                  <a:pt x="23522" y="62104"/>
                  <a:pt x="23362" y="62440"/>
                  <a:pt x="23187" y="62775"/>
                </a:cubicBezTo>
                <a:cubicBezTo>
                  <a:pt x="22443" y="62075"/>
                  <a:pt x="21771" y="61243"/>
                  <a:pt x="21086" y="60485"/>
                </a:cubicBezTo>
                <a:cubicBezTo>
                  <a:pt x="20239" y="59536"/>
                  <a:pt x="19466" y="58573"/>
                  <a:pt x="18897" y="57435"/>
                </a:cubicBezTo>
                <a:cubicBezTo>
                  <a:pt x="18845" y="57319"/>
                  <a:pt x="18773" y="57273"/>
                  <a:pt x="18700" y="57273"/>
                </a:cubicBezTo>
                <a:cubicBezTo>
                  <a:pt x="18524" y="57273"/>
                  <a:pt x="18346" y="57544"/>
                  <a:pt x="18459" y="57771"/>
                </a:cubicBezTo>
                <a:cubicBezTo>
                  <a:pt x="19043" y="58952"/>
                  <a:pt x="19845" y="59974"/>
                  <a:pt x="20721" y="60952"/>
                </a:cubicBezTo>
                <a:cubicBezTo>
                  <a:pt x="21436" y="61739"/>
                  <a:pt x="22122" y="62600"/>
                  <a:pt x="22909" y="63330"/>
                </a:cubicBezTo>
                <a:cubicBezTo>
                  <a:pt x="22778" y="63563"/>
                  <a:pt x="22661" y="63782"/>
                  <a:pt x="22545" y="64016"/>
                </a:cubicBezTo>
                <a:cubicBezTo>
                  <a:pt x="19918" y="61462"/>
                  <a:pt x="17408" y="57785"/>
                  <a:pt x="15541" y="54502"/>
                </a:cubicBezTo>
                <a:cubicBezTo>
                  <a:pt x="11907" y="48111"/>
                  <a:pt x="9587" y="41049"/>
                  <a:pt x="8712" y="33753"/>
                </a:cubicBezTo>
                <a:cubicBezTo>
                  <a:pt x="8712" y="33724"/>
                  <a:pt x="8712" y="33709"/>
                  <a:pt x="8726" y="33680"/>
                </a:cubicBezTo>
                <a:cubicBezTo>
                  <a:pt x="8829" y="32863"/>
                  <a:pt x="8945" y="32031"/>
                  <a:pt x="9091" y="31199"/>
                </a:cubicBezTo>
                <a:cubicBezTo>
                  <a:pt x="9281" y="32702"/>
                  <a:pt x="9602" y="34191"/>
                  <a:pt x="10054" y="35635"/>
                </a:cubicBezTo>
                <a:cubicBezTo>
                  <a:pt x="10098" y="35788"/>
                  <a:pt x="10195" y="35851"/>
                  <a:pt x="10292" y="35851"/>
                </a:cubicBezTo>
                <a:cubicBezTo>
                  <a:pt x="10456" y="35851"/>
                  <a:pt x="10624" y="35674"/>
                  <a:pt x="10550" y="35445"/>
                </a:cubicBezTo>
                <a:cubicBezTo>
                  <a:pt x="9938" y="33461"/>
                  <a:pt x="9573" y="31404"/>
                  <a:pt x="9456" y="29332"/>
                </a:cubicBezTo>
                <a:cubicBezTo>
                  <a:pt x="9631" y="28617"/>
                  <a:pt x="9806" y="27887"/>
                  <a:pt x="10011" y="27172"/>
                </a:cubicBezTo>
                <a:cubicBezTo>
                  <a:pt x="10011" y="27683"/>
                  <a:pt x="10040" y="28179"/>
                  <a:pt x="10083" y="28675"/>
                </a:cubicBezTo>
                <a:cubicBezTo>
                  <a:pt x="10105" y="28879"/>
                  <a:pt x="10248" y="28981"/>
                  <a:pt x="10379" y="28981"/>
                </a:cubicBezTo>
                <a:cubicBezTo>
                  <a:pt x="10510" y="28981"/>
                  <a:pt x="10631" y="28879"/>
                  <a:pt x="10609" y="28675"/>
                </a:cubicBezTo>
                <a:cubicBezTo>
                  <a:pt x="10507" y="27566"/>
                  <a:pt x="10492" y="26442"/>
                  <a:pt x="10594" y="25333"/>
                </a:cubicBezTo>
                <a:cubicBezTo>
                  <a:pt x="10784" y="24764"/>
                  <a:pt x="10988" y="24224"/>
                  <a:pt x="11222" y="23685"/>
                </a:cubicBezTo>
                <a:lnTo>
                  <a:pt x="11222" y="23685"/>
                </a:lnTo>
                <a:cubicBezTo>
                  <a:pt x="11090" y="25698"/>
                  <a:pt x="11411" y="27843"/>
                  <a:pt x="11689" y="29653"/>
                </a:cubicBezTo>
                <a:cubicBezTo>
                  <a:pt x="11717" y="29821"/>
                  <a:pt x="11807" y="29890"/>
                  <a:pt x="11904" y="29890"/>
                </a:cubicBezTo>
                <a:cubicBezTo>
                  <a:pt x="12061" y="29890"/>
                  <a:pt x="12235" y="29711"/>
                  <a:pt x="12199" y="29477"/>
                </a:cubicBezTo>
                <a:cubicBezTo>
                  <a:pt x="11849" y="27289"/>
                  <a:pt x="11411" y="24239"/>
                  <a:pt x="12010" y="21948"/>
                </a:cubicBezTo>
                <a:cubicBezTo>
                  <a:pt x="12112" y="21758"/>
                  <a:pt x="12199" y="21583"/>
                  <a:pt x="12287" y="21408"/>
                </a:cubicBezTo>
                <a:close/>
                <a:moveTo>
                  <a:pt x="91665" y="53714"/>
                </a:moveTo>
                <a:cubicBezTo>
                  <a:pt x="91227" y="54385"/>
                  <a:pt x="90790" y="55057"/>
                  <a:pt x="90337" y="55728"/>
                </a:cubicBezTo>
                <a:cubicBezTo>
                  <a:pt x="90296" y="55605"/>
                  <a:pt x="90192" y="55546"/>
                  <a:pt x="90088" y="55546"/>
                </a:cubicBezTo>
                <a:cubicBezTo>
                  <a:pt x="89969" y="55546"/>
                  <a:pt x="89850" y="55624"/>
                  <a:pt x="89827" y="55772"/>
                </a:cubicBezTo>
                <a:cubicBezTo>
                  <a:pt x="89651" y="56311"/>
                  <a:pt x="89447" y="56837"/>
                  <a:pt x="89185" y="57347"/>
                </a:cubicBezTo>
                <a:cubicBezTo>
                  <a:pt x="87652" y="59478"/>
                  <a:pt x="86004" y="61521"/>
                  <a:pt x="84238" y="63461"/>
                </a:cubicBezTo>
                <a:cubicBezTo>
                  <a:pt x="84355" y="63257"/>
                  <a:pt x="84471" y="63053"/>
                  <a:pt x="84588" y="62848"/>
                </a:cubicBezTo>
                <a:cubicBezTo>
                  <a:pt x="84711" y="62623"/>
                  <a:pt x="84539" y="62369"/>
                  <a:pt x="84350" y="62369"/>
                </a:cubicBezTo>
                <a:cubicBezTo>
                  <a:pt x="84270" y="62369"/>
                  <a:pt x="84186" y="62414"/>
                  <a:pt x="84121" y="62527"/>
                </a:cubicBezTo>
                <a:cubicBezTo>
                  <a:pt x="83479" y="63695"/>
                  <a:pt x="82735" y="64818"/>
                  <a:pt x="81889" y="65869"/>
                </a:cubicBezTo>
                <a:cubicBezTo>
                  <a:pt x="81057" y="66686"/>
                  <a:pt x="80182" y="67474"/>
                  <a:pt x="79291" y="68233"/>
                </a:cubicBezTo>
                <a:cubicBezTo>
                  <a:pt x="80882" y="66365"/>
                  <a:pt x="82297" y="64351"/>
                  <a:pt x="83362" y="62075"/>
                </a:cubicBezTo>
                <a:cubicBezTo>
                  <a:pt x="83465" y="61839"/>
                  <a:pt x="83279" y="61581"/>
                  <a:pt x="83098" y="61581"/>
                </a:cubicBezTo>
                <a:cubicBezTo>
                  <a:pt x="83022" y="61581"/>
                  <a:pt x="82947" y="61627"/>
                  <a:pt x="82896" y="61739"/>
                </a:cubicBezTo>
                <a:cubicBezTo>
                  <a:pt x="81334" y="65110"/>
                  <a:pt x="78970" y="67897"/>
                  <a:pt x="76402" y="70494"/>
                </a:cubicBezTo>
                <a:cubicBezTo>
                  <a:pt x="75760" y="70947"/>
                  <a:pt x="75089" y="71399"/>
                  <a:pt x="74418" y="71822"/>
                </a:cubicBezTo>
                <a:cubicBezTo>
                  <a:pt x="75308" y="70976"/>
                  <a:pt x="76110" y="70057"/>
                  <a:pt x="76840" y="69079"/>
                </a:cubicBezTo>
                <a:cubicBezTo>
                  <a:pt x="76998" y="68865"/>
                  <a:pt x="76834" y="68504"/>
                  <a:pt x="76644" y="68504"/>
                </a:cubicBezTo>
                <a:cubicBezTo>
                  <a:pt x="76587" y="68504"/>
                  <a:pt x="76529" y="68535"/>
                  <a:pt x="76475" y="68612"/>
                </a:cubicBezTo>
                <a:cubicBezTo>
                  <a:pt x="74987" y="70611"/>
                  <a:pt x="73192" y="72333"/>
                  <a:pt x="71135" y="73705"/>
                </a:cubicBezTo>
                <a:cubicBezTo>
                  <a:pt x="70347" y="74099"/>
                  <a:pt x="69559" y="74463"/>
                  <a:pt x="68742" y="74799"/>
                </a:cubicBezTo>
                <a:cubicBezTo>
                  <a:pt x="74622" y="69794"/>
                  <a:pt x="77891" y="61506"/>
                  <a:pt x="79058" y="54079"/>
                </a:cubicBezTo>
                <a:cubicBezTo>
                  <a:pt x="83260" y="53962"/>
                  <a:pt x="87463" y="53845"/>
                  <a:pt x="91665" y="53714"/>
                </a:cubicBezTo>
                <a:close/>
                <a:moveTo>
                  <a:pt x="38172" y="64731"/>
                </a:moveTo>
                <a:cubicBezTo>
                  <a:pt x="45741" y="69617"/>
                  <a:pt x="53931" y="71626"/>
                  <a:pt x="62521" y="71626"/>
                </a:cubicBezTo>
                <a:cubicBezTo>
                  <a:pt x="65243" y="71626"/>
                  <a:pt x="68005" y="71425"/>
                  <a:pt x="70799" y="71049"/>
                </a:cubicBezTo>
                <a:lnTo>
                  <a:pt x="70799" y="71049"/>
                </a:lnTo>
                <a:cubicBezTo>
                  <a:pt x="70653" y="71209"/>
                  <a:pt x="70522" y="71385"/>
                  <a:pt x="70376" y="71545"/>
                </a:cubicBezTo>
                <a:cubicBezTo>
                  <a:pt x="68584" y="72120"/>
                  <a:pt x="66365" y="72150"/>
                  <a:pt x="64411" y="72150"/>
                </a:cubicBezTo>
                <a:cubicBezTo>
                  <a:pt x="64181" y="72150"/>
                  <a:pt x="63955" y="72150"/>
                  <a:pt x="63734" y="72150"/>
                </a:cubicBezTo>
                <a:cubicBezTo>
                  <a:pt x="63354" y="72150"/>
                  <a:pt x="62988" y="72151"/>
                  <a:pt x="62642" y="72158"/>
                </a:cubicBezTo>
                <a:cubicBezTo>
                  <a:pt x="62292" y="72158"/>
                  <a:pt x="62307" y="72814"/>
                  <a:pt x="62642" y="72814"/>
                </a:cubicBezTo>
                <a:cubicBezTo>
                  <a:pt x="64496" y="72785"/>
                  <a:pt x="66363" y="72683"/>
                  <a:pt x="68216" y="72464"/>
                </a:cubicBezTo>
                <a:cubicBezTo>
                  <a:pt x="68683" y="72421"/>
                  <a:pt x="69179" y="72362"/>
                  <a:pt x="69676" y="72289"/>
                </a:cubicBezTo>
                <a:lnTo>
                  <a:pt x="69676" y="72289"/>
                </a:lnTo>
                <a:cubicBezTo>
                  <a:pt x="69530" y="72435"/>
                  <a:pt x="69384" y="72596"/>
                  <a:pt x="69223" y="72742"/>
                </a:cubicBezTo>
                <a:cubicBezTo>
                  <a:pt x="67954" y="73106"/>
                  <a:pt x="66655" y="73340"/>
                  <a:pt x="65342" y="73413"/>
                </a:cubicBezTo>
                <a:cubicBezTo>
                  <a:pt x="64999" y="73441"/>
                  <a:pt x="65006" y="74070"/>
                  <a:pt x="65334" y="74070"/>
                </a:cubicBezTo>
                <a:cubicBezTo>
                  <a:pt x="65341" y="74070"/>
                  <a:pt x="65349" y="74070"/>
                  <a:pt x="65356" y="74069"/>
                </a:cubicBezTo>
                <a:cubicBezTo>
                  <a:pt x="66319" y="74011"/>
                  <a:pt x="67283" y="73880"/>
                  <a:pt x="68246" y="73675"/>
                </a:cubicBezTo>
                <a:lnTo>
                  <a:pt x="68246" y="73675"/>
                </a:lnTo>
                <a:cubicBezTo>
                  <a:pt x="67093" y="74668"/>
                  <a:pt x="65823" y="75514"/>
                  <a:pt x="64466" y="76214"/>
                </a:cubicBezTo>
                <a:lnTo>
                  <a:pt x="64466" y="76200"/>
                </a:lnTo>
                <a:cubicBezTo>
                  <a:pt x="64423" y="76229"/>
                  <a:pt x="64393" y="76244"/>
                  <a:pt x="64364" y="76273"/>
                </a:cubicBezTo>
                <a:cubicBezTo>
                  <a:pt x="64131" y="76360"/>
                  <a:pt x="63897" y="76433"/>
                  <a:pt x="63664" y="76506"/>
                </a:cubicBezTo>
                <a:cubicBezTo>
                  <a:pt x="63066" y="76667"/>
                  <a:pt x="62453" y="76813"/>
                  <a:pt x="61840" y="76929"/>
                </a:cubicBezTo>
                <a:cubicBezTo>
                  <a:pt x="59584" y="77372"/>
                  <a:pt x="57295" y="77584"/>
                  <a:pt x="55005" y="77584"/>
                </a:cubicBezTo>
                <a:cubicBezTo>
                  <a:pt x="49444" y="77584"/>
                  <a:pt x="43880" y="76335"/>
                  <a:pt x="38785" y="74113"/>
                </a:cubicBezTo>
                <a:cubicBezTo>
                  <a:pt x="37472" y="73559"/>
                  <a:pt x="36202" y="72917"/>
                  <a:pt x="34991" y="72202"/>
                </a:cubicBezTo>
                <a:cubicBezTo>
                  <a:pt x="35079" y="72027"/>
                  <a:pt x="35152" y="71866"/>
                  <a:pt x="35239" y="71691"/>
                </a:cubicBezTo>
                <a:cubicBezTo>
                  <a:pt x="36334" y="72391"/>
                  <a:pt x="37457" y="73077"/>
                  <a:pt x="38654" y="73573"/>
                </a:cubicBezTo>
                <a:cubicBezTo>
                  <a:pt x="38688" y="73588"/>
                  <a:pt x="38719" y="73595"/>
                  <a:pt x="38749" y="73595"/>
                </a:cubicBezTo>
                <a:cubicBezTo>
                  <a:pt x="39009" y="73595"/>
                  <a:pt x="39074" y="73064"/>
                  <a:pt x="38785" y="72946"/>
                </a:cubicBezTo>
                <a:cubicBezTo>
                  <a:pt x="37647" y="72435"/>
                  <a:pt x="36553" y="71837"/>
                  <a:pt x="35517" y="71136"/>
                </a:cubicBezTo>
                <a:cubicBezTo>
                  <a:pt x="35619" y="70903"/>
                  <a:pt x="35721" y="70670"/>
                  <a:pt x="35823" y="70451"/>
                </a:cubicBezTo>
                <a:cubicBezTo>
                  <a:pt x="36348" y="70815"/>
                  <a:pt x="36903" y="71136"/>
                  <a:pt x="37486" y="71399"/>
                </a:cubicBezTo>
                <a:cubicBezTo>
                  <a:pt x="37520" y="71414"/>
                  <a:pt x="37551" y="71420"/>
                  <a:pt x="37579" y="71420"/>
                </a:cubicBezTo>
                <a:cubicBezTo>
                  <a:pt x="37838" y="71420"/>
                  <a:pt x="37894" y="70877"/>
                  <a:pt x="37618" y="70772"/>
                </a:cubicBezTo>
                <a:cubicBezTo>
                  <a:pt x="37078" y="70524"/>
                  <a:pt x="36567" y="70217"/>
                  <a:pt x="36086" y="69882"/>
                </a:cubicBezTo>
                <a:cubicBezTo>
                  <a:pt x="36188" y="69634"/>
                  <a:pt x="36305" y="69400"/>
                  <a:pt x="36407" y="69152"/>
                </a:cubicBezTo>
                <a:lnTo>
                  <a:pt x="37195" y="69604"/>
                </a:lnTo>
                <a:cubicBezTo>
                  <a:pt x="37244" y="69633"/>
                  <a:pt x="37290" y="69646"/>
                  <a:pt x="37332" y="69646"/>
                </a:cubicBezTo>
                <a:cubicBezTo>
                  <a:pt x="37592" y="69646"/>
                  <a:pt x="37708" y="69173"/>
                  <a:pt x="37457" y="69035"/>
                </a:cubicBezTo>
                <a:lnTo>
                  <a:pt x="36655" y="68568"/>
                </a:lnTo>
                <a:cubicBezTo>
                  <a:pt x="36815" y="68204"/>
                  <a:pt x="36961" y="67839"/>
                  <a:pt x="37107" y="67459"/>
                </a:cubicBezTo>
                <a:cubicBezTo>
                  <a:pt x="39033" y="68700"/>
                  <a:pt x="40974" y="69809"/>
                  <a:pt x="43119" y="70611"/>
                </a:cubicBezTo>
                <a:cubicBezTo>
                  <a:pt x="43151" y="70623"/>
                  <a:pt x="43181" y="70629"/>
                  <a:pt x="43209" y="70629"/>
                </a:cubicBezTo>
                <a:cubicBezTo>
                  <a:pt x="43484" y="70629"/>
                  <a:pt x="43542" y="70090"/>
                  <a:pt x="43250" y="69984"/>
                </a:cubicBezTo>
                <a:cubicBezTo>
                  <a:pt x="41149" y="69181"/>
                  <a:pt x="39237" y="68087"/>
                  <a:pt x="37355" y="66876"/>
                </a:cubicBezTo>
                <a:cubicBezTo>
                  <a:pt x="37486" y="66540"/>
                  <a:pt x="37618" y="66205"/>
                  <a:pt x="37735" y="65869"/>
                </a:cubicBezTo>
                <a:cubicBezTo>
                  <a:pt x="40288" y="67634"/>
                  <a:pt x="43046" y="69094"/>
                  <a:pt x="45950" y="70188"/>
                </a:cubicBezTo>
                <a:cubicBezTo>
                  <a:pt x="45980" y="70200"/>
                  <a:pt x="46008" y="70205"/>
                  <a:pt x="46035" y="70205"/>
                </a:cubicBezTo>
                <a:cubicBezTo>
                  <a:pt x="46303" y="70205"/>
                  <a:pt x="46373" y="69652"/>
                  <a:pt x="46081" y="69546"/>
                </a:cubicBezTo>
                <a:cubicBezTo>
                  <a:pt x="43206" y="68466"/>
                  <a:pt x="40478" y="67022"/>
                  <a:pt x="37968" y="65271"/>
                </a:cubicBezTo>
                <a:cubicBezTo>
                  <a:pt x="38041" y="65096"/>
                  <a:pt x="38099" y="64906"/>
                  <a:pt x="38172" y="64731"/>
                </a:cubicBezTo>
                <a:close/>
                <a:moveTo>
                  <a:pt x="30205" y="13310"/>
                </a:moveTo>
                <a:cubicBezTo>
                  <a:pt x="30424" y="13397"/>
                  <a:pt x="30658" y="13500"/>
                  <a:pt x="30876" y="13602"/>
                </a:cubicBezTo>
                <a:cubicBezTo>
                  <a:pt x="31037" y="16374"/>
                  <a:pt x="31212" y="19161"/>
                  <a:pt x="31373" y="21948"/>
                </a:cubicBezTo>
                <a:cubicBezTo>
                  <a:pt x="31387" y="22152"/>
                  <a:pt x="31526" y="22255"/>
                  <a:pt x="31657" y="22255"/>
                </a:cubicBezTo>
                <a:cubicBezTo>
                  <a:pt x="31788" y="22255"/>
                  <a:pt x="31912" y="22152"/>
                  <a:pt x="31898" y="21948"/>
                </a:cubicBezTo>
                <a:cubicBezTo>
                  <a:pt x="31737" y="19263"/>
                  <a:pt x="31577" y="16564"/>
                  <a:pt x="31416" y="13879"/>
                </a:cubicBezTo>
                <a:lnTo>
                  <a:pt x="31416" y="13879"/>
                </a:lnTo>
                <a:cubicBezTo>
                  <a:pt x="31679" y="14025"/>
                  <a:pt x="31942" y="14185"/>
                  <a:pt x="32190" y="14346"/>
                </a:cubicBezTo>
                <a:cubicBezTo>
                  <a:pt x="32394" y="16243"/>
                  <a:pt x="32511" y="18140"/>
                  <a:pt x="32540" y="20051"/>
                </a:cubicBezTo>
                <a:cubicBezTo>
                  <a:pt x="32540" y="20256"/>
                  <a:pt x="32675" y="20358"/>
                  <a:pt x="32808" y="20358"/>
                </a:cubicBezTo>
                <a:cubicBezTo>
                  <a:pt x="32941" y="20358"/>
                  <a:pt x="33073" y="20256"/>
                  <a:pt x="33065" y="20051"/>
                </a:cubicBezTo>
                <a:cubicBezTo>
                  <a:pt x="33036" y="18271"/>
                  <a:pt x="32919" y="16506"/>
                  <a:pt x="32759" y="14740"/>
                </a:cubicBezTo>
                <a:lnTo>
                  <a:pt x="32759" y="14740"/>
                </a:lnTo>
                <a:cubicBezTo>
                  <a:pt x="32992" y="14930"/>
                  <a:pt x="33226" y="15105"/>
                  <a:pt x="33445" y="15294"/>
                </a:cubicBezTo>
                <a:cubicBezTo>
                  <a:pt x="33576" y="16447"/>
                  <a:pt x="33605" y="17600"/>
                  <a:pt x="33634" y="18753"/>
                </a:cubicBezTo>
                <a:cubicBezTo>
                  <a:pt x="33642" y="18962"/>
                  <a:pt x="33778" y="19065"/>
                  <a:pt x="33910" y="19065"/>
                </a:cubicBezTo>
                <a:cubicBezTo>
                  <a:pt x="34044" y="19065"/>
                  <a:pt x="34174" y="18959"/>
                  <a:pt x="34160" y="18753"/>
                </a:cubicBezTo>
                <a:cubicBezTo>
                  <a:pt x="34145" y="17775"/>
                  <a:pt x="34101" y="16797"/>
                  <a:pt x="34028" y="15834"/>
                </a:cubicBezTo>
                <a:lnTo>
                  <a:pt x="34028" y="15834"/>
                </a:lnTo>
                <a:cubicBezTo>
                  <a:pt x="34991" y="16768"/>
                  <a:pt x="35838" y="17804"/>
                  <a:pt x="36582" y="18928"/>
                </a:cubicBezTo>
                <a:lnTo>
                  <a:pt x="36772" y="22546"/>
                </a:lnTo>
                <a:cubicBezTo>
                  <a:pt x="36786" y="22751"/>
                  <a:pt x="36925" y="22853"/>
                  <a:pt x="37056" y="22853"/>
                </a:cubicBezTo>
                <a:cubicBezTo>
                  <a:pt x="37187" y="22853"/>
                  <a:pt x="37311" y="22751"/>
                  <a:pt x="37297" y="22546"/>
                </a:cubicBezTo>
                <a:cubicBezTo>
                  <a:pt x="37253" y="21627"/>
                  <a:pt x="37195" y="20722"/>
                  <a:pt x="37151" y="19818"/>
                </a:cubicBezTo>
                <a:lnTo>
                  <a:pt x="37151" y="19818"/>
                </a:lnTo>
                <a:cubicBezTo>
                  <a:pt x="37574" y="20504"/>
                  <a:pt x="37953" y="21175"/>
                  <a:pt x="38289" y="21846"/>
                </a:cubicBezTo>
                <a:cubicBezTo>
                  <a:pt x="38654" y="22561"/>
                  <a:pt x="38989" y="23291"/>
                  <a:pt x="39296" y="24020"/>
                </a:cubicBezTo>
                <a:cubicBezTo>
                  <a:pt x="39515" y="26034"/>
                  <a:pt x="39602" y="28062"/>
                  <a:pt x="39515" y="30076"/>
                </a:cubicBezTo>
                <a:cubicBezTo>
                  <a:pt x="39507" y="30285"/>
                  <a:pt x="39633" y="30388"/>
                  <a:pt x="39763" y="30388"/>
                </a:cubicBezTo>
                <a:cubicBezTo>
                  <a:pt x="39895" y="30388"/>
                  <a:pt x="40033" y="30282"/>
                  <a:pt x="40040" y="30076"/>
                </a:cubicBezTo>
                <a:cubicBezTo>
                  <a:pt x="40098" y="28646"/>
                  <a:pt x="40069" y="27216"/>
                  <a:pt x="39982" y="25786"/>
                </a:cubicBezTo>
                <a:lnTo>
                  <a:pt x="39982" y="25786"/>
                </a:lnTo>
                <a:cubicBezTo>
                  <a:pt x="40128" y="26238"/>
                  <a:pt x="40288" y="26676"/>
                  <a:pt x="40419" y="27128"/>
                </a:cubicBezTo>
                <a:cubicBezTo>
                  <a:pt x="40594" y="29653"/>
                  <a:pt x="40667" y="32191"/>
                  <a:pt x="40653" y="34745"/>
                </a:cubicBezTo>
                <a:cubicBezTo>
                  <a:pt x="40653" y="34947"/>
                  <a:pt x="40778" y="35050"/>
                  <a:pt x="40907" y="35050"/>
                </a:cubicBezTo>
                <a:cubicBezTo>
                  <a:pt x="41037" y="35050"/>
                  <a:pt x="41171" y="34944"/>
                  <a:pt x="41178" y="34730"/>
                </a:cubicBezTo>
                <a:cubicBezTo>
                  <a:pt x="41193" y="32994"/>
                  <a:pt x="41164" y="31243"/>
                  <a:pt x="41076" y="29507"/>
                </a:cubicBezTo>
                <a:lnTo>
                  <a:pt x="41076" y="29507"/>
                </a:lnTo>
                <a:cubicBezTo>
                  <a:pt x="41193" y="29974"/>
                  <a:pt x="41295" y="30455"/>
                  <a:pt x="41397" y="30937"/>
                </a:cubicBezTo>
                <a:cubicBezTo>
                  <a:pt x="41718" y="35956"/>
                  <a:pt x="41689" y="41311"/>
                  <a:pt x="40872" y="46199"/>
                </a:cubicBezTo>
                <a:cubicBezTo>
                  <a:pt x="40836" y="46440"/>
                  <a:pt x="41012" y="46609"/>
                  <a:pt x="41168" y="46609"/>
                </a:cubicBezTo>
                <a:cubicBezTo>
                  <a:pt x="41268" y="46609"/>
                  <a:pt x="41360" y="46540"/>
                  <a:pt x="41382" y="46375"/>
                </a:cubicBezTo>
                <a:cubicBezTo>
                  <a:pt x="41937" y="43048"/>
                  <a:pt x="42112" y="39531"/>
                  <a:pt x="42097" y="36029"/>
                </a:cubicBezTo>
                <a:lnTo>
                  <a:pt x="42097" y="36029"/>
                </a:lnTo>
                <a:cubicBezTo>
                  <a:pt x="42243" y="37809"/>
                  <a:pt x="42287" y="39604"/>
                  <a:pt x="42229" y="41399"/>
                </a:cubicBezTo>
                <a:cubicBezTo>
                  <a:pt x="42024" y="48607"/>
                  <a:pt x="40025" y="56063"/>
                  <a:pt x="37691" y="62863"/>
                </a:cubicBezTo>
                <a:cubicBezTo>
                  <a:pt x="35619" y="68889"/>
                  <a:pt x="32861" y="74711"/>
                  <a:pt x="29242" y="79964"/>
                </a:cubicBezTo>
                <a:cubicBezTo>
                  <a:pt x="25375" y="85597"/>
                  <a:pt x="20546" y="90441"/>
                  <a:pt x="15059" y="94498"/>
                </a:cubicBezTo>
                <a:lnTo>
                  <a:pt x="1927" y="85115"/>
                </a:lnTo>
                <a:cubicBezTo>
                  <a:pt x="11689" y="80782"/>
                  <a:pt x="19685" y="72727"/>
                  <a:pt x="24354" y="63169"/>
                </a:cubicBezTo>
                <a:cubicBezTo>
                  <a:pt x="28848" y="54006"/>
                  <a:pt x="30526" y="43777"/>
                  <a:pt x="30731" y="33665"/>
                </a:cubicBezTo>
                <a:cubicBezTo>
                  <a:pt x="30876" y="26880"/>
                  <a:pt x="30526" y="20080"/>
                  <a:pt x="30205" y="13310"/>
                </a:cubicBezTo>
                <a:close/>
                <a:moveTo>
                  <a:pt x="24474" y="1"/>
                </a:moveTo>
                <a:cubicBezTo>
                  <a:pt x="23954" y="1"/>
                  <a:pt x="23428" y="30"/>
                  <a:pt x="22895" y="90"/>
                </a:cubicBezTo>
                <a:cubicBezTo>
                  <a:pt x="19977" y="426"/>
                  <a:pt x="17233" y="1593"/>
                  <a:pt x="14870" y="3300"/>
                </a:cubicBezTo>
                <a:cubicBezTo>
                  <a:pt x="10229" y="6627"/>
                  <a:pt x="8668" y="12070"/>
                  <a:pt x="7880" y="17469"/>
                </a:cubicBezTo>
                <a:cubicBezTo>
                  <a:pt x="6246" y="28981"/>
                  <a:pt x="7690" y="40830"/>
                  <a:pt x="12666" y="51379"/>
                </a:cubicBezTo>
                <a:cubicBezTo>
                  <a:pt x="14957" y="56268"/>
                  <a:pt x="18007" y="61273"/>
                  <a:pt x="21946" y="65081"/>
                </a:cubicBezTo>
                <a:cubicBezTo>
                  <a:pt x="17073" y="73559"/>
                  <a:pt x="9850" y="80533"/>
                  <a:pt x="511" y="84342"/>
                </a:cubicBezTo>
                <a:cubicBezTo>
                  <a:pt x="44" y="84532"/>
                  <a:pt x="1" y="85276"/>
                  <a:pt x="395" y="85553"/>
                </a:cubicBezTo>
                <a:cubicBezTo>
                  <a:pt x="5210" y="88967"/>
                  <a:pt x="10011" y="92396"/>
                  <a:pt x="14811" y="95840"/>
                </a:cubicBezTo>
                <a:cubicBezTo>
                  <a:pt x="14870" y="95884"/>
                  <a:pt x="14942" y="95913"/>
                  <a:pt x="15030" y="95928"/>
                </a:cubicBezTo>
                <a:cubicBezTo>
                  <a:pt x="15047" y="95930"/>
                  <a:pt x="15064" y="95931"/>
                  <a:pt x="15081" y="95931"/>
                </a:cubicBezTo>
                <a:cubicBezTo>
                  <a:pt x="15169" y="95931"/>
                  <a:pt x="15263" y="95899"/>
                  <a:pt x="15336" y="95825"/>
                </a:cubicBezTo>
                <a:cubicBezTo>
                  <a:pt x="23508" y="89843"/>
                  <a:pt x="29870" y="82153"/>
                  <a:pt x="34437" y="73325"/>
                </a:cubicBezTo>
                <a:cubicBezTo>
                  <a:pt x="40335" y="77056"/>
                  <a:pt x="47248" y="78859"/>
                  <a:pt x="54178" y="78859"/>
                </a:cubicBezTo>
                <a:cubicBezTo>
                  <a:pt x="57655" y="78859"/>
                  <a:pt x="61136" y="78405"/>
                  <a:pt x="64496" y="77513"/>
                </a:cubicBezTo>
                <a:cubicBezTo>
                  <a:pt x="64527" y="77523"/>
                  <a:pt x="64559" y="77528"/>
                  <a:pt x="64592" y="77528"/>
                </a:cubicBezTo>
                <a:cubicBezTo>
                  <a:pt x="64652" y="77528"/>
                  <a:pt x="64711" y="77512"/>
                  <a:pt x="64758" y="77484"/>
                </a:cubicBezTo>
                <a:cubicBezTo>
                  <a:pt x="64817" y="77455"/>
                  <a:pt x="64860" y="77425"/>
                  <a:pt x="64919" y="77396"/>
                </a:cubicBezTo>
                <a:cubicBezTo>
                  <a:pt x="68727" y="76346"/>
                  <a:pt x="72346" y="74711"/>
                  <a:pt x="75644" y="72552"/>
                </a:cubicBezTo>
                <a:cubicBezTo>
                  <a:pt x="82939" y="67751"/>
                  <a:pt x="88572" y="60849"/>
                  <a:pt x="93139" y="53481"/>
                </a:cubicBezTo>
                <a:cubicBezTo>
                  <a:pt x="93354" y="53137"/>
                  <a:pt x="93330" y="52371"/>
                  <a:pt x="92776" y="52371"/>
                </a:cubicBezTo>
                <a:cubicBezTo>
                  <a:pt x="92766" y="52371"/>
                  <a:pt x="92755" y="52371"/>
                  <a:pt x="92745" y="52372"/>
                </a:cubicBezTo>
                <a:lnTo>
                  <a:pt x="78606" y="52780"/>
                </a:lnTo>
                <a:cubicBezTo>
                  <a:pt x="78358" y="52809"/>
                  <a:pt x="78153" y="53014"/>
                  <a:pt x="78109" y="53276"/>
                </a:cubicBezTo>
                <a:cubicBezTo>
                  <a:pt x="77322" y="58734"/>
                  <a:pt x="75337" y="64818"/>
                  <a:pt x="71923" y="69590"/>
                </a:cubicBezTo>
                <a:lnTo>
                  <a:pt x="71850" y="69590"/>
                </a:lnTo>
                <a:cubicBezTo>
                  <a:pt x="68477" y="70089"/>
                  <a:pt x="65057" y="70422"/>
                  <a:pt x="61646" y="70422"/>
                </a:cubicBezTo>
                <a:cubicBezTo>
                  <a:pt x="58682" y="70422"/>
                  <a:pt x="55724" y="70171"/>
                  <a:pt x="52808" y="69561"/>
                </a:cubicBezTo>
                <a:cubicBezTo>
                  <a:pt x="47686" y="68510"/>
                  <a:pt x="42958" y="66380"/>
                  <a:pt x="38595" y="63549"/>
                </a:cubicBezTo>
                <a:cubicBezTo>
                  <a:pt x="41032" y="56516"/>
                  <a:pt x="42915" y="48957"/>
                  <a:pt x="43221" y="41443"/>
                </a:cubicBezTo>
                <a:cubicBezTo>
                  <a:pt x="43265" y="41355"/>
                  <a:pt x="43294" y="41267"/>
                  <a:pt x="43294" y="41165"/>
                </a:cubicBezTo>
                <a:cubicBezTo>
                  <a:pt x="44242" y="30440"/>
                  <a:pt x="44184" y="17979"/>
                  <a:pt x="38274" y="8495"/>
                </a:cubicBezTo>
                <a:cubicBezTo>
                  <a:pt x="35222" y="3621"/>
                  <a:pt x="30265" y="1"/>
                  <a:pt x="24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2"/>
          <p:cNvGrpSpPr/>
          <p:nvPr/>
        </p:nvGrpSpPr>
        <p:grpSpPr>
          <a:xfrm>
            <a:off x="6979250" y="-280787"/>
            <a:ext cx="728500" cy="639525"/>
            <a:chOff x="1434550" y="4732575"/>
            <a:chExt cx="728500" cy="639525"/>
          </a:xfrm>
        </p:grpSpPr>
        <p:sp>
          <p:nvSpPr>
            <p:cNvPr id="118" name="Google Shape;118;p2"/>
            <p:cNvSpPr/>
            <p:nvPr/>
          </p:nvSpPr>
          <p:spPr>
            <a:xfrm>
              <a:off x="1496550" y="4768700"/>
              <a:ext cx="328700" cy="453250"/>
            </a:xfrm>
            <a:custGeom>
              <a:avLst/>
              <a:gdLst/>
              <a:ahLst/>
              <a:cxnLst/>
              <a:rect l="l" t="t" r="r" b="b"/>
              <a:pathLst>
                <a:path w="13148" h="18130" extrusionOk="0">
                  <a:moveTo>
                    <a:pt x="4900" y="2544"/>
                  </a:moveTo>
                  <a:cubicBezTo>
                    <a:pt x="5151" y="2544"/>
                    <a:pt x="5233" y="3045"/>
                    <a:pt x="4977" y="3173"/>
                  </a:cubicBezTo>
                  <a:cubicBezTo>
                    <a:pt x="4072" y="3684"/>
                    <a:pt x="3342" y="4457"/>
                    <a:pt x="2919" y="5405"/>
                  </a:cubicBezTo>
                  <a:cubicBezTo>
                    <a:pt x="2855" y="5534"/>
                    <a:pt x="2758" y="5588"/>
                    <a:pt x="2665" y="5588"/>
                  </a:cubicBezTo>
                  <a:cubicBezTo>
                    <a:pt x="2486" y="5588"/>
                    <a:pt x="2322" y="5388"/>
                    <a:pt x="2438" y="5157"/>
                  </a:cubicBezTo>
                  <a:cubicBezTo>
                    <a:pt x="2919" y="4077"/>
                    <a:pt x="3736" y="3158"/>
                    <a:pt x="4787" y="2575"/>
                  </a:cubicBezTo>
                  <a:cubicBezTo>
                    <a:pt x="4827" y="2553"/>
                    <a:pt x="4865" y="2544"/>
                    <a:pt x="4900" y="2544"/>
                  </a:cubicBezTo>
                  <a:close/>
                  <a:moveTo>
                    <a:pt x="7193" y="1"/>
                  </a:moveTo>
                  <a:cubicBezTo>
                    <a:pt x="5007" y="1"/>
                    <a:pt x="3079" y="749"/>
                    <a:pt x="1723" y="3290"/>
                  </a:cubicBezTo>
                  <a:cubicBezTo>
                    <a:pt x="205" y="6120"/>
                    <a:pt x="395" y="9155"/>
                    <a:pt x="482" y="12249"/>
                  </a:cubicBezTo>
                  <a:cubicBezTo>
                    <a:pt x="555" y="14219"/>
                    <a:pt x="395" y="16203"/>
                    <a:pt x="1" y="18129"/>
                  </a:cubicBezTo>
                  <a:cubicBezTo>
                    <a:pt x="2073" y="14992"/>
                    <a:pt x="1781" y="11315"/>
                    <a:pt x="3109" y="7740"/>
                  </a:cubicBezTo>
                  <a:cubicBezTo>
                    <a:pt x="4116" y="5041"/>
                    <a:pt x="6275" y="3173"/>
                    <a:pt x="8931" y="2166"/>
                  </a:cubicBezTo>
                  <a:cubicBezTo>
                    <a:pt x="10303" y="1641"/>
                    <a:pt x="11703" y="1232"/>
                    <a:pt x="13148" y="926"/>
                  </a:cubicBezTo>
                  <a:cubicBezTo>
                    <a:pt x="12579" y="838"/>
                    <a:pt x="12024" y="721"/>
                    <a:pt x="11441" y="605"/>
                  </a:cubicBezTo>
                  <a:cubicBezTo>
                    <a:pt x="9976" y="283"/>
                    <a:pt x="8536" y="1"/>
                    <a:pt x="7193"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495100" y="5150425"/>
              <a:ext cx="491400" cy="190900"/>
            </a:xfrm>
            <a:custGeom>
              <a:avLst/>
              <a:gdLst/>
              <a:ahLst/>
              <a:cxnLst/>
              <a:rect l="l" t="t" r="r" b="b"/>
              <a:pathLst>
                <a:path w="19656" h="7636" extrusionOk="0">
                  <a:moveTo>
                    <a:pt x="14797" y="3413"/>
                  </a:moveTo>
                  <a:cubicBezTo>
                    <a:pt x="14940" y="3413"/>
                    <a:pt x="15076" y="3531"/>
                    <a:pt x="15044" y="3750"/>
                  </a:cubicBezTo>
                  <a:lnTo>
                    <a:pt x="15030" y="3823"/>
                  </a:lnTo>
                  <a:cubicBezTo>
                    <a:pt x="15003" y="4013"/>
                    <a:pt x="14878" y="4102"/>
                    <a:pt x="14758" y="4102"/>
                  </a:cubicBezTo>
                  <a:cubicBezTo>
                    <a:pt x="14620" y="4102"/>
                    <a:pt x="14488" y="3984"/>
                    <a:pt x="14519" y="3765"/>
                  </a:cubicBezTo>
                  <a:lnTo>
                    <a:pt x="14519" y="3692"/>
                  </a:lnTo>
                  <a:cubicBezTo>
                    <a:pt x="14546" y="3502"/>
                    <a:pt x="14674" y="3413"/>
                    <a:pt x="14797" y="3413"/>
                  </a:cubicBezTo>
                  <a:close/>
                  <a:moveTo>
                    <a:pt x="11760" y="4156"/>
                  </a:moveTo>
                  <a:cubicBezTo>
                    <a:pt x="11984" y="4156"/>
                    <a:pt x="12108" y="4554"/>
                    <a:pt x="11907" y="4743"/>
                  </a:cubicBezTo>
                  <a:cubicBezTo>
                    <a:pt x="11364" y="5206"/>
                    <a:pt x="10676" y="5466"/>
                    <a:pt x="9975" y="5466"/>
                  </a:cubicBezTo>
                  <a:cubicBezTo>
                    <a:pt x="9904" y="5466"/>
                    <a:pt x="9833" y="5463"/>
                    <a:pt x="9762" y="5458"/>
                  </a:cubicBezTo>
                  <a:cubicBezTo>
                    <a:pt x="9416" y="5429"/>
                    <a:pt x="9498" y="4801"/>
                    <a:pt x="9824" y="4801"/>
                  </a:cubicBezTo>
                  <a:cubicBezTo>
                    <a:pt x="9828" y="4801"/>
                    <a:pt x="9832" y="4801"/>
                    <a:pt x="9835" y="4801"/>
                  </a:cubicBezTo>
                  <a:cubicBezTo>
                    <a:pt x="9892" y="4805"/>
                    <a:pt x="9949" y="4807"/>
                    <a:pt x="10006" y="4807"/>
                  </a:cubicBezTo>
                  <a:cubicBezTo>
                    <a:pt x="10588" y="4807"/>
                    <a:pt x="11148" y="4604"/>
                    <a:pt x="11586" y="4232"/>
                  </a:cubicBezTo>
                  <a:cubicBezTo>
                    <a:pt x="11648" y="4178"/>
                    <a:pt x="11707" y="4156"/>
                    <a:pt x="11760" y="4156"/>
                  </a:cubicBezTo>
                  <a:close/>
                  <a:moveTo>
                    <a:pt x="13534" y="4689"/>
                  </a:moveTo>
                  <a:cubicBezTo>
                    <a:pt x="13743" y="4689"/>
                    <a:pt x="13874" y="5084"/>
                    <a:pt x="13687" y="5282"/>
                  </a:cubicBezTo>
                  <a:lnTo>
                    <a:pt x="13673" y="5282"/>
                  </a:lnTo>
                  <a:cubicBezTo>
                    <a:pt x="12706" y="6285"/>
                    <a:pt x="10890" y="6944"/>
                    <a:pt x="9350" y="6944"/>
                  </a:cubicBezTo>
                  <a:cubicBezTo>
                    <a:pt x="8986" y="6944"/>
                    <a:pt x="8636" y="6907"/>
                    <a:pt x="8318" y="6829"/>
                  </a:cubicBezTo>
                  <a:cubicBezTo>
                    <a:pt x="8000" y="6746"/>
                    <a:pt x="8048" y="6167"/>
                    <a:pt x="8339" y="6167"/>
                  </a:cubicBezTo>
                  <a:cubicBezTo>
                    <a:pt x="8356" y="6167"/>
                    <a:pt x="8373" y="6169"/>
                    <a:pt x="8391" y="6172"/>
                  </a:cubicBezTo>
                  <a:cubicBezTo>
                    <a:pt x="8674" y="6241"/>
                    <a:pt x="8989" y="6274"/>
                    <a:pt x="9321" y="6274"/>
                  </a:cubicBezTo>
                  <a:cubicBezTo>
                    <a:pt x="10749" y="6274"/>
                    <a:pt x="12490" y="5672"/>
                    <a:pt x="13366" y="4772"/>
                  </a:cubicBezTo>
                  <a:cubicBezTo>
                    <a:pt x="13425" y="4713"/>
                    <a:pt x="13482" y="4689"/>
                    <a:pt x="13534" y="4689"/>
                  </a:cubicBezTo>
                  <a:close/>
                  <a:moveTo>
                    <a:pt x="19655" y="0"/>
                  </a:moveTo>
                  <a:lnTo>
                    <a:pt x="19655" y="0"/>
                  </a:lnTo>
                  <a:cubicBezTo>
                    <a:pt x="19261" y="205"/>
                    <a:pt x="18867" y="394"/>
                    <a:pt x="18444" y="555"/>
                  </a:cubicBezTo>
                  <a:cubicBezTo>
                    <a:pt x="16884" y="1165"/>
                    <a:pt x="15364" y="1343"/>
                    <a:pt x="13788" y="1343"/>
                  </a:cubicBezTo>
                  <a:cubicBezTo>
                    <a:pt x="13064" y="1343"/>
                    <a:pt x="12329" y="1306"/>
                    <a:pt x="11572" y="1255"/>
                  </a:cubicBezTo>
                  <a:cubicBezTo>
                    <a:pt x="10895" y="1209"/>
                    <a:pt x="10243" y="1184"/>
                    <a:pt x="9612" y="1184"/>
                  </a:cubicBezTo>
                  <a:cubicBezTo>
                    <a:pt x="6064" y="1184"/>
                    <a:pt x="3162" y="1983"/>
                    <a:pt x="103" y="4349"/>
                  </a:cubicBezTo>
                  <a:cubicBezTo>
                    <a:pt x="73" y="4378"/>
                    <a:pt x="44" y="4392"/>
                    <a:pt x="1" y="4407"/>
                  </a:cubicBezTo>
                  <a:cubicBezTo>
                    <a:pt x="2619" y="6144"/>
                    <a:pt x="6162" y="7636"/>
                    <a:pt x="9456" y="7636"/>
                  </a:cubicBezTo>
                  <a:cubicBezTo>
                    <a:pt x="11779" y="7636"/>
                    <a:pt x="13978" y="6895"/>
                    <a:pt x="15643" y="4976"/>
                  </a:cubicBezTo>
                  <a:cubicBezTo>
                    <a:pt x="16533" y="3955"/>
                    <a:pt x="17262" y="2787"/>
                    <a:pt x="18109" y="1751"/>
                  </a:cubicBezTo>
                  <a:cubicBezTo>
                    <a:pt x="18605" y="1153"/>
                    <a:pt x="19130" y="569"/>
                    <a:pt x="19655"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525375" y="4791250"/>
              <a:ext cx="622000" cy="411000"/>
            </a:xfrm>
            <a:custGeom>
              <a:avLst/>
              <a:gdLst/>
              <a:ahLst/>
              <a:cxnLst/>
              <a:rect l="l" t="t" r="r" b="b"/>
              <a:pathLst>
                <a:path w="24880" h="16440" extrusionOk="0">
                  <a:moveTo>
                    <a:pt x="11398" y="1686"/>
                  </a:moveTo>
                  <a:cubicBezTo>
                    <a:pt x="11540" y="1686"/>
                    <a:pt x="11676" y="1804"/>
                    <a:pt x="11645" y="2023"/>
                  </a:cubicBezTo>
                  <a:lnTo>
                    <a:pt x="11645" y="2096"/>
                  </a:lnTo>
                  <a:cubicBezTo>
                    <a:pt x="11618" y="2285"/>
                    <a:pt x="11490" y="2375"/>
                    <a:pt x="11366" y="2375"/>
                  </a:cubicBezTo>
                  <a:cubicBezTo>
                    <a:pt x="11224" y="2375"/>
                    <a:pt x="11088" y="2256"/>
                    <a:pt x="11119" y="2037"/>
                  </a:cubicBezTo>
                  <a:lnTo>
                    <a:pt x="11119" y="1964"/>
                  </a:lnTo>
                  <a:cubicBezTo>
                    <a:pt x="11147" y="1775"/>
                    <a:pt x="11274" y="1686"/>
                    <a:pt x="11398" y="1686"/>
                  </a:cubicBezTo>
                  <a:close/>
                  <a:moveTo>
                    <a:pt x="16968" y="1919"/>
                  </a:moveTo>
                  <a:cubicBezTo>
                    <a:pt x="16978" y="1919"/>
                    <a:pt x="16989" y="1919"/>
                    <a:pt x="17000" y="1921"/>
                  </a:cubicBezTo>
                  <a:lnTo>
                    <a:pt x="17073" y="1921"/>
                  </a:lnTo>
                  <a:cubicBezTo>
                    <a:pt x="17412" y="1977"/>
                    <a:pt x="17341" y="2594"/>
                    <a:pt x="17032" y="2594"/>
                  </a:cubicBezTo>
                  <a:cubicBezTo>
                    <a:pt x="17021" y="2594"/>
                    <a:pt x="17011" y="2593"/>
                    <a:pt x="17000" y="2592"/>
                  </a:cubicBezTo>
                  <a:lnTo>
                    <a:pt x="16912" y="2577"/>
                  </a:lnTo>
                  <a:cubicBezTo>
                    <a:pt x="16588" y="2535"/>
                    <a:pt x="16659" y="1919"/>
                    <a:pt x="16968" y="1919"/>
                  </a:cubicBezTo>
                  <a:close/>
                  <a:moveTo>
                    <a:pt x="19512" y="3683"/>
                  </a:moveTo>
                  <a:cubicBezTo>
                    <a:pt x="19525" y="3683"/>
                    <a:pt x="19539" y="3684"/>
                    <a:pt x="19553" y="3686"/>
                  </a:cubicBezTo>
                  <a:cubicBezTo>
                    <a:pt x="19889" y="3728"/>
                    <a:pt x="19823" y="4332"/>
                    <a:pt x="19522" y="4332"/>
                  </a:cubicBezTo>
                  <a:cubicBezTo>
                    <a:pt x="19508" y="4332"/>
                    <a:pt x="19495" y="4331"/>
                    <a:pt x="19480" y="4328"/>
                  </a:cubicBezTo>
                  <a:cubicBezTo>
                    <a:pt x="19145" y="4286"/>
                    <a:pt x="19211" y="3683"/>
                    <a:pt x="19512" y="3683"/>
                  </a:cubicBezTo>
                  <a:close/>
                  <a:moveTo>
                    <a:pt x="13195" y="5898"/>
                  </a:moveTo>
                  <a:cubicBezTo>
                    <a:pt x="13441" y="5898"/>
                    <a:pt x="13519" y="6392"/>
                    <a:pt x="13264" y="6532"/>
                  </a:cubicBezTo>
                  <a:lnTo>
                    <a:pt x="13031" y="6648"/>
                  </a:lnTo>
                  <a:cubicBezTo>
                    <a:pt x="12988" y="6670"/>
                    <a:pt x="12948" y="6679"/>
                    <a:pt x="12912" y="6679"/>
                  </a:cubicBezTo>
                  <a:cubicBezTo>
                    <a:pt x="12655" y="6679"/>
                    <a:pt x="12584" y="6191"/>
                    <a:pt x="12827" y="6050"/>
                  </a:cubicBezTo>
                  <a:cubicBezTo>
                    <a:pt x="12914" y="6006"/>
                    <a:pt x="12987" y="5962"/>
                    <a:pt x="13075" y="5933"/>
                  </a:cubicBezTo>
                  <a:cubicBezTo>
                    <a:pt x="13118" y="5909"/>
                    <a:pt x="13158" y="5898"/>
                    <a:pt x="13195" y="5898"/>
                  </a:cubicBezTo>
                  <a:close/>
                  <a:moveTo>
                    <a:pt x="20123" y="10645"/>
                  </a:moveTo>
                  <a:cubicBezTo>
                    <a:pt x="20266" y="10645"/>
                    <a:pt x="20402" y="10763"/>
                    <a:pt x="20371" y="10982"/>
                  </a:cubicBezTo>
                  <a:lnTo>
                    <a:pt x="20371" y="11070"/>
                  </a:lnTo>
                  <a:cubicBezTo>
                    <a:pt x="20344" y="11256"/>
                    <a:pt x="20220" y="11342"/>
                    <a:pt x="20099" y="11342"/>
                  </a:cubicBezTo>
                  <a:cubicBezTo>
                    <a:pt x="19955" y="11342"/>
                    <a:pt x="19813" y="11219"/>
                    <a:pt x="19845" y="10997"/>
                  </a:cubicBezTo>
                  <a:lnTo>
                    <a:pt x="19845" y="10924"/>
                  </a:lnTo>
                  <a:cubicBezTo>
                    <a:pt x="19872" y="10734"/>
                    <a:pt x="20000" y="10645"/>
                    <a:pt x="20123" y="10645"/>
                  </a:cubicBezTo>
                  <a:close/>
                  <a:moveTo>
                    <a:pt x="17671" y="0"/>
                  </a:moveTo>
                  <a:cubicBezTo>
                    <a:pt x="16730" y="0"/>
                    <a:pt x="15776" y="114"/>
                    <a:pt x="14869" y="155"/>
                  </a:cubicBezTo>
                  <a:lnTo>
                    <a:pt x="14592" y="155"/>
                  </a:lnTo>
                  <a:cubicBezTo>
                    <a:pt x="14111" y="243"/>
                    <a:pt x="13644" y="345"/>
                    <a:pt x="13221" y="447"/>
                  </a:cubicBezTo>
                  <a:cubicBezTo>
                    <a:pt x="10886" y="943"/>
                    <a:pt x="8318" y="1454"/>
                    <a:pt x="6246" y="2650"/>
                  </a:cubicBezTo>
                  <a:cubicBezTo>
                    <a:pt x="2292" y="4956"/>
                    <a:pt x="2087" y="8822"/>
                    <a:pt x="1256" y="12864"/>
                  </a:cubicBezTo>
                  <a:cubicBezTo>
                    <a:pt x="1022" y="14119"/>
                    <a:pt x="599" y="15316"/>
                    <a:pt x="1" y="16439"/>
                  </a:cubicBezTo>
                  <a:cubicBezTo>
                    <a:pt x="2219" y="13827"/>
                    <a:pt x="2204" y="10194"/>
                    <a:pt x="3765" y="7159"/>
                  </a:cubicBezTo>
                  <a:cubicBezTo>
                    <a:pt x="4874" y="4999"/>
                    <a:pt x="6654" y="3540"/>
                    <a:pt x="8931" y="2709"/>
                  </a:cubicBezTo>
                  <a:cubicBezTo>
                    <a:pt x="8961" y="2697"/>
                    <a:pt x="8989" y="2691"/>
                    <a:pt x="9014" y="2691"/>
                  </a:cubicBezTo>
                  <a:cubicBezTo>
                    <a:pt x="9269" y="2691"/>
                    <a:pt x="9268" y="3244"/>
                    <a:pt x="8989" y="3351"/>
                  </a:cubicBezTo>
                  <a:cubicBezTo>
                    <a:pt x="5035" y="4810"/>
                    <a:pt x="3824" y="8064"/>
                    <a:pt x="2758" y="11814"/>
                  </a:cubicBezTo>
                  <a:cubicBezTo>
                    <a:pt x="2452" y="12952"/>
                    <a:pt x="2043" y="14075"/>
                    <a:pt x="1533" y="15141"/>
                  </a:cubicBezTo>
                  <a:cubicBezTo>
                    <a:pt x="3517" y="12660"/>
                    <a:pt x="4305" y="9231"/>
                    <a:pt x="6552" y="6867"/>
                  </a:cubicBezTo>
                  <a:cubicBezTo>
                    <a:pt x="8712" y="4649"/>
                    <a:pt x="11557" y="3219"/>
                    <a:pt x="14636" y="2840"/>
                  </a:cubicBezTo>
                  <a:cubicBezTo>
                    <a:pt x="14648" y="2838"/>
                    <a:pt x="14659" y="2838"/>
                    <a:pt x="14670" y="2838"/>
                  </a:cubicBezTo>
                  <a:cubicBezTo>
                    <a:pt x="15002" y="2838"/>
                    <a:pt x="15019" y="3454"/>
                    <a:pt x="14694" y="3482"/>
                  </a:cubicBezTo>
                  <a:cubicBezTo>
                    <a:pt x="10842" y="4007"/>
                    <a:pt x="7428" y="6065"/>
                    <a:pt x="5327" y="9362"/>
                  </a:cubicBezTo>
                  <a:cubicBezTo>
                    <a:pt x="3970" y="11507"/>
                    <a:pt x="3255" y="13886"/>
                    <a:pt x="1737" y="15768"/>
                  </a:cubicBezTo>
                  <a:cubicBezTo>
                    <a:pt x="5443" y="13390"/>
                    <a:pt x="6844" y="8443"/>
                    <a:pt x="11236" y="6896"/>
                  </a:cubicBezTo>
                  <a:cubicBezTo>
                    <a:pt x="11263" y="6887"/>
                    <a:pt x="11288" y="6883"/>
                    <a:pt x="11311" y="6883"/>
                  </a:cubicBezTo>
                  <a:cubicBezTo>
                    <a:pt x="11576" y="6883"/>
                    <a:pt x="11590" y="7459"/>
                    <a:pt x="11295" y="7553"/>
                  </a:cubicBezTo>
                  <a:cubicBezTo>
                    <a:pt x="8639" y="8472"/>
                    <a:pt x="7107" y="10719"/>
                    <a:pt x="5429" y="12850"/>
                  </a:cubicBezTo>
                  <a:cubicBezTo>
                    <a:pt x="6538" y="11872"/>
                    <a:pt x="7734" y="10982"/>
                    <a:pt x="9004" y="10223"/>
                  </a:cubicBezTo>
                  <a:cubicBezTo>
                    <a:pt x="11382" y="8822"/>
                    <a:pt x="14490" y="8881"/>
                    <a:pt x="16256" y="6517"/>
                  </a:cubicBezTo>
                  <a:cubicBezTo>
                    <a:pt x="16320" y="6426"/>
                    <a:pt x="16393" y="6389"/>
                    <a:pt x="16462" y="6389"/>
                  </a:cubicBezTo>
                  <a:cubicBezTo>
                    <a:pt x="16660" y="6389"/>
                    <a:pt x="16826" y="6691"/>
                    <a:pt x="16664" y="6896"/>
                  </a:cubicBezTo>
                  <a:cubicBezTo>
                    <a:pt x="15453" y="8516"/>
                    <a:pt x="13790" y="9056"/>
                    <a:pt x="11937" y="9683"/>
                  </a:cubicBezTo>
                  <a:cubicBezTo>
                    <a:pt x="9850" y="10384"/>
                    <a:pt x="8084" y="11507"/>
                    <a:pt x="6421" y="12835"/>
                  </a:cubicBezTo>
                  <a:cubicBezTo>
                    <a:pt x="7515" y="12368"/>
                    <a:pt x="8668" y="12018"/>
                    <a:pt x="9835" y="11814"/>
                  </a:cubicBezTo>
                  <a:cubicBezTo>
                    <a:pt x="13702" y="11113"/>
                    <a:pt x="18298" y="11215"/>
                    <a:pt x="20604" y="7407"/>
                  </a:cubicBezTo>
                  <a:cubicBezTo>
                    <a:pt x="20663" y="7309"/>
                    <a:pt x="20733" y="7269"/>
                    <a:pt x="20799" y="7269"/>
                  </a:cubicBezTo>
                  <a:cubicBezTo>
                    <a:pt x="20980" y="7269"/>
                    <a:pt x="21140" y="7563"/>
                    <a:pt x="21013" y="7786"/>
                  </a:cubicBezTo>
                  <a:cubicBezTo>
                    <a:pt x="19451" y="10384"/>
                    <a:pt x="16708" y="11405"/>
                    <a:pt x="13833" y="11887"/>
                  </a:cubicBezTo>
                  <a:cubicBezTo>
                    <a:pt x="10331" y="12470"/>
                    <a:pt x="7180" y="12864"/>
                    <a:pt x="4349" y="14717"/>
                  </a:cubicBezTo>
                  <a:cubicBezTo>
                    <a:pt x="8697" y="12806"/>
                    <a:pt x="13950" y="14002"/>
                    <a:pt x="18269" y="11741"/>
                  </a:cubicBezTo>
                  <a:cubicBezTo>
                    <a:pt x="18315" y="11716"/>
                    <a:pt x="18356" y="11705"/>
                    <a:pt x="18394" y="11705"/>
                  </a:cubicBezTo>
                  <a:cubicBezTo>
                    <a:pt x="18646" y="11705"/>
                    <a:pt x="18713" y="12199"/>
                    <a:pt x="18459" y="12339"/>
                  </a:cubicBezTo>
                  <a:cubicBezTo>
                    <a:pt x="14417" y="14455"/>
                    <a:pt x="9558" y="13565"/>
                    <a:pt x="5400" y="14980"/>
                  </a:cubicBezTo>
                  <a:cubicBezTo>
                    <a:pt x="6045" y="14899"/>
                    <a:pt x="6689" y="14869"/>
                    <a:pt x="7332" y="14869"/>
                  </a:cubicBezTo>
                  <a:cubicBezTo>
                    <a:pt x="9120" y="14869"/>
                    <a:pt x="10900" y="15100"/>
                    <a:pt x="12693" y="15100"/>
                  </a:cubicBezTo>
                  <a:cubicBezTo>
                    <a:pt x="12806" y="15100"/>
                    <a:pt x="12918" y="15099"/>
                    <a:pt x="13031" y="15097"/>
                  </a:cubicBezTo>
                  <a:cubicBezTo>
                    <a:pt x="15643" y="15068"/>
                    <a:pt x="18167" y="14119"/>
                    <a:pt x="20152" y="12427"/>
                  </a:cubicBezTo>
                  <a:cubicBezTo>
                    <a:pt x="20371" y="12149"/>
                    <a:pt x="20619" y="11887"/>
                    <a:pt x="20837" y="11580"/>
                  </a:cubicBezTo>
                  <a:cubicBezTo>
                    <a:pt x="23172" y="8531"/>
                    <a:pt x="24879" y="3234"/>
                    <a:pt x="20750" y="724"/>
                  </a:cubicBezTo>
                  <a:cubicBezTo>
                    <a:pt x="19801" y="149"/>
                    <a:pt x="18745" y="0"/>
                    <a:pt x="17671"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434550" y="4732575"/>
              <a:ext cx="728500" cy="639525"/>
            </a:xfrm>
            <a:custGeom>
              <a:avLst/>
              <a:gdLst/>
              <a:ahLst/>
              <a:cxnLst/>
              <a:rect l="l" t="t" r="r" b="b"/>
              <a:pathLst>
                <a:path w="29140" h="25581" extrusionOk="0">
                  <a:moveTo>
                    <a:pt x="21271" y="2356"/>
                  </a:moveTo>
                  <a:cubicBezTo>
                    <a:pt x="22351" y="2356"/>
                    <a:pt x="23414" y="2507"/>
                    <a:pt x="24368" y="3086"/>
                  </a:cubicBezTo>
                  <a:cubicBezTo>
                    <a:pt x="28512" y="5581"/>
                    <a:pt x="26805" y="10878"/>
                    <a:pt x="24456" y="13942"/>
                  </a:cubicBezTo>
                  <a:cubicBezTo>
                    <a:pt x="24237" y="14234"/>
                    <a:pt x="24004" y="14511"/>
                    <a:pt x="23770" y="14788"/>
                  </a:cubicBezTo>
                  <a:cubicBezTo>
                    <a:pt x="21786" y="16481"/>
                    <a:pt x="19261" y="17415"/>
                    <a:pt x="16664" y="17444"/>
                  </a:cubicBezTo>
                  <a:cubicBezTo>
                    <a:pt x="16515" y="17447"/>
                    <a:pt x="16366" y="17449"/>
                    <a:pt x="16218" y="17449"/>
                  </a:cubicBezTo>
                  <a:cubicBezTo>
                    <a:pt x="14462" y="17449"/>
                    <a:pt x="12713" y="17230"/>
                    <a:pt x="10961" y="17230"/>
                  </a:cubicBezTo>
                  <a:cubicBezTo>
                    <a:pt x="10314" y="17230"/>
                    <a:pt x="9666" y="17260"/>
                    <a:pt x="9018" y="17342"/>
                  </a:cubicBezTo>
                  <a:cubicBezTo>
                    <a:pt x="13191" y="15912"/>
                    <a:pt x="18050" y="16816"/>
                    <a:pt x="22077" y="14686"/>
                  </a:cubicBezTo>
                  <a:cubicBezTo>
                    <a:pt x="22334" y="14558"/>
                    <a:pt x="22263" y="14057"/>
                    <a:pt x="22005" y="14057"/>
                  </a:cubicBezTo>
                  <a:cubicBezTo>
                    <a:pt x="21969" y="14057"/>
                    <a:pt x="21930" y="14067"/>
                    <a:pt x="21888" y="14088"/>
                  </a:cubicBezTo>
                  <a:cubicBezTo>
                    <a:pt x="17569" y="16364"/>
                    <a:pt x="12316" y="15168"/>
                    <a:pt x="7967" y="17079"/>
                  </a:cubicBezTo>
                  <a:cubicBezTo>
                    <a:pt x="10798" y="15211"/>
                    <a:pt x="13950" y="14832"/>
                    <a:pt x="17466" y="14234"/>
                  </a:cubicBezTo>
                  <a:cubicBezTo>
                    <a:pt x="20326" y="13752"/>
                    <a:pt x="23070" y="12731"/>
                    <a:pt x="24631" y="10148"/>
                  </a:cubicBezTo>
                  <a:cubicBezTo>
                    <a:pt x="24770" y="9923"/>
                    <a:pt x="24610" y="9618"/>
                    <a:pt x="24422" y="9618"/>
                  </a:cubicBezTo>
                  <a:cubicBezTo>
                    <a:pt x="24355" y="9618"/>
                    <a:pt x="24284" y="9658"/>
                    <a:pt x="24222" y="9754"/>
                  </a:cubicBezTo>
                  <a:cubicBezTo>
                    <a:pt x="21917" y="13562"/>
                    <a:pt x="17335" y="13475"/>
                    <a:pt x="13454" y="14161"/>
                  </a:cubicBezTo>
                  <a:cubicBezTo>
                    <a:pt x="12286" y="14380"/>
                    <a:pt x="11134" y="14715"/>
                    <a:pt x="10039" y="15197"/>
                  </a:cubicBezTo>
                  <a:cubicBezTo>
                    <a:pt x="11703" y="13869"/>
                    <a:pt x="13483" y="12745"/>
                    <a:pt x="15570" y="12045"/>
                  </a:cubicBezTo>
                  <a:cubicBezTo>
                    <a:pt x="17408" y="11417"/>
                    <a:pt x="19086" y="10878"/>
                    <a:pt x="20283" y="9258"/>
                  </a:cubicBezTo>
                  <a:cubicBezTo>
                    <a:pt x="20444" y="9043"/>
                    <a:pt x="20288" y="8749"/>
                    <a:pt x="20090" y="8749"/>
                  </a:cubicBezTo>
                  <a:cubicBezTo>
                    <a:pt x="20019" y="8749"/>
                    <a:pt x="19943" y="8786"/>
                    <a:pt x="19874" y="8879"/>
                  </a:cubicBezTo>
                  <a:cubicBezTo>
                    <a:pt x="18123" y="11228"/>
                    <a:pt x="15000" y="11184"/>
                    <a:pt x="12622" y="12570"/>
                  </a:cubicBezTo>
                  <a:cubicBezTo>
                    <a:pt x="11367" y="13344"/>
                    <a:pt x="10171" y="14234"/>
                    <a:pt x="9062" y="15211"/>
                  </a:cubicBezTo>
                  <a:cubicBezTo>
                    <a:pt x="10711" y="13081"/>
                    <a:pt x="12257" y="10834"/>
                    <a:pt x="14913" y="9900"/>
                  </a:cubicBezTo>
                  <a:cubicBezTo>
                    <a:pt x="15208" y="9806"/>
                    <a:pt x="15195" y="9244"/>
                    <a:pt x="14930" y="9244"/>
                  </a:cubicBezTo>
                  <a:cubicBezTo>
                    <a:pt x="14907" y="9244"/>
                    <a:pt x="14882" y="9248"/>
                    <a:pt x="14855" y="9258"/>
                  </a:cubicBezTo>
                  <a:cubicBezTo>
                    <a:pt x="10463" y="10805"/>
                    <a:pt x="9062" y="15751"/>
                    <a:pt x="5355" y="18115"/>
                  </a:cubicBezTo>
                  <a:cubicBezTo>
                    <a:pt x="6873" y="16233"/>
                    <a:pt x="7588" y="13854"/>
                    <a:pt x="8960" y="11724"/>
                  </a:cubicBezTo>
                  <a:cubicBezTo>
                    <a:pt x="11046" y="8412"/>
                    <a:pt x="14461" y="6354"/>
                    <a:pt x="18327" y="5843"/>
                  </a:cubicBezTo>
                  <a:cubicBezTo>
                    <a:pt x="18638" y="5801"/>
                    <a:pt x="18634" y="5199"/>
                    <a:pt x="18304" y="5199"/>
                  </a:cubicBezTo>
                  <a:cubicBezTo>
                    <a:pt x="18293" y="5199"/>
                    <a:pt x="18281" y="5200"/>
                    <a:pt x="18269" y="5201"/>
                  </a:cubicBezTo>
                  <a:cubicBezTo>
                    <a:pt x="15190" y="5581"/>
                    <a:pt x="12330" y="6996"/>
                    <a:pt x="10171" y="9229"/>
                  </a:cubicBezTo>
                  <a:cubicBezTo>
                    <a:pt x="7924" y="11593"/>
                    <a:pt x="7136" y="15022"/>
                    <a:pt x="5151" y="17502"/>
                  </a:cubicBezTo>
                  <a:cubicBezTo>
                    <a:pt x="5662" y="16437"/>
                    <a:pt x="6085" y="15313"/>
                    <a:pt x="6377" y="14161"/>
                  </a:cubicBezTo>
                  <a:cubicBezTo>
                    <a:pt x="7442" y="10411"/>
                    <a:pt x="8653" y="7157"/>
                    <a:pt x="12607" y="5712"/>
                  </a:cubicBezTo>
                  <a:cubicBezTo>
                    <a:pt x="12889" y="5605"/>
                    <a:pt x="12887" y="5042"/>
                    <a:pt x="12625" y="5042"/>
                  </a:cubicBezTo>
                  <a:cubicBezTo>
                    <a:pt x="12601" y="5042"/>
                    <a:pt x="12576" y="5046"/>
                    <a:pt x="12549" y="5056"/>
                  </a:cubicBezTo>
                  <a:cubicBezTo>
                    <a:pt x="10287" y="5887"/>
                    <a:pt x="8507" y="7361"/>
                    <a:pt x="7384" y="9521"/>
                  </a:cubicBezTo>
                  <a:cubicBezTo>
                    <a:pt x="5837" y="12541"/>
                    <a:pt x="5837" y="16189"/>
                    <a:pt x="3634" y="18801"/>
                  </a:cubicBezTo>
                  <a:cubicBezTo>
                    <a:pt x="4217" y="17677"/>
                    <a:pt x="4640" y="16466"/>
                    <a:pt x="4874" y="15226"/>
                  </a:cubicBezTo>
                  <a:cubicBezTo>
                    <a:pt x="5706" y="11169"/>
                    <a:pt x="5910" y="7317"/>
                    <a:pt x="9864" y="5012"/>
                  </a:cubicBezTo>
                  <a:cubicBezTo>
                    <a:pt x="11936" y="3801"/>
                    <a:pt x="14519" y="3290"/>
                    <a:pt x="16839" y="2794"/>
                  </a:cubicBezTo>
                  <a:cubicBezTo>
                    <a:pt x="17262" y="2706"/>
                    <a:pt x="17729" y="2619"/>
                    <a:pt x="18211" y="2517"/>
                  </a:cubicBezTo>
                  <a:lnTo>
                    <a:pt x="18488" y="2517"/>
                  </a:lnTo>
                  <a:cubicBezTo>
                    <a:pt x="19389" y="2469"/>
                    <a:pt x="20336" y="2356"/>
                    <a:pt x="21271" y="2356"/>
                  </a:cubicBezTo>
                  <a:close/>
                  <a:moveTo>
                    <a:pt x="9673" y="1446"/>
                  </a:moveTo>
                  <a:cubicBezTo>
                    <a:pt x="11016" y="1446"/>
                    <a:pt x="12456" y="1728"/>
                    <a:pt x="13921" y="2050"/>
                  </a:cubicBezTo>
                  <a:cubicBezTo>
                    <a:pt x="14504" y="2166"/>
                    <a:pt x="15059" y="2283"/>
                    <a:pt x="15628" y="2356"/>
                  </a:cubicBezTo>
                  <a:cubicBezTo>
                    <a:pt x="14183" y="2663"/>
                    <a:pt x="12783" y="3071"/>
                    <a:pt x="11411" y="3596"/>
                  </a:cubicBezTo>
                  <a:cubicBezTo>
                    <a:pt x="8755" y="4618"/>
                    <a:pt x="6581" y="6471"/>
                    <a:pt x="5589" y="9170"/>
                  </a:cubicBezTo>
                  <a:cubicBezTo>
                    <a:pt x="4261" y="12760"/>
                    <a:pt x="4553" y="16437"/>
                    <a:pt x="2481" y="19574"/>
                  </a:cubicBezTo>
                  <a:cubicBezTo>
                    <a:pt x="2875" y="17634"/>
                    <a:pt x="3035" y="15664"/>
                    <a:pt x="2962" y="13694"/>
                  </a:cubicBezTo>
                  <a:cubicBezTo>
                    <a:pt x="2875" y="10586"/>
                    <a:pt x="2685" y="7565"/>
                    <a:pt x="4203" y="4735"/>
                  </a:cubicBezTo>
                  <a:cubicBezTo>
                    <a:pt x="5559" y="2194"/>
                    <a:pt x="7487" y="1446"/>
                    <a:pt x="9673" y="1446"/>
                  </a:cubicBezTo>
                  <a:close/>
                  <a:moveTo>
                    <a:pt x="22077" y="16685"/>
                  </a:moveTo>
                  <a:cubicBezTo>
                    <a:pt x="21552" y="17283"/>
                    <a:pt x="21027" y="17852"/>
                    <a:pt x="20531" y="18451"/>
                  </a:cubicBezTo>
                  <a:cubicBezTo>
                    <a:pt x="19670" y="19501"/>
                    <a:pt x="18955" y="20669"/>
                    <a:pt x="18065" y="21690"/>
                  </a:cubicBezTo>
                  <a:cubicBezTo>
                    <a:pt x="16402" y="23600"/>
                    <a:pt x="14207" y="24338"/>
                    <a:pt x="11888" y="24338"/>
                  </a:cubicBezTo>
                  <a:cubicBezTo>
                    <a:pt x="8591" y="24338"/>
                    <a:pt x="5044" y="22845"/>
                    <a:pt x="2423" y="21106"/>
                  </a:cubicBezTo>
                  <a:cubicBezTo>
                    <a:pt x="2452" y="21092"/>
                    <a:pt x="2495" y="21077"/>
                    <a:pt x="2525" y="21063"/>
                  </a:cubicBezTo>
                  <a:cubicBezTo>
                    <a:pt x="5589" y="18683"/>
                    <a:pt x="8515" y="17889"/>
                    <a:pt x="12093" y="17889"/>
                  </a:cubicBezTo>
                  <a:cubicBezTo>
                    <a:pt x="12706" y="17889"/>
                    <a:pt x="13338" y="17912"/>
                    <a:pt x="13994" y="17955"/>
                  </a:cubicBezTo>
                  <a:cubicBezTo>
                    <a:pt x="14746" y="18005"/>
                    <a:pt x="15478" y="18042"/>
                    <a:pt x="16200" y="18042"/>
                  </a:cubicBezTo>
                  <a:cubicBezTo>
                    <a:pt x="17773" y="18042"/>
                    <a:pt x="19296" y="17864"/>
                    <a:pt x="20866" y="17254"/>
                  </a:cubicBezTo>
                  <a:cubicBezTo>
                    <a:pt x="21275" y="17094"/>
                    <a:pt x="21683" y="16904"/>
                    <a:pt x="22077" y="16685"/>
                  </a:cubicBezTo>
                  <a:close/>
                  <a:moveTo>
                    <a:pt x="9705" y="0"/>
                  </a:moveTo>
                  <a:cubicBezTo>
                    <a:pt x="7694" y="0"/>
                    <a:pt x="5890" y="695"/>
                    <a:pt x="4480" y="2342"/>
                  </a:cubicBezTo>
                  <a:cubicBezTo>
                    <a:pt x="0" y="7565"/>
                    <a:pt x="2919" y="14963"/>
                    <a:pt x="1022" y="21004"/>
                  </a:cubicBezTo>
                  <a:cubicBezTo>
                    <a:pt x="890" y="21252"/>
                    <a:pt x="949" y="21573"/>
                    <a:pt x="1182" y="21763"/>
                  </a:cubicBezTo>
                  <a:cubicBezTo>
                    <a:pt x="4232" y="23946"/>
                    <a:pt x="7921" y="25581"/>
                    <a:pt x="11694" y="25581"/>
                  </a:cubicBezTo>
                  <a:cubicBezTo>
                    <a:pt x="12687" y="25581"/>
                    <a:pt x="13685" y="25467"/>
                    <a:pt x="14679" y="25221"/>
                  </a:cubicBezTo>
                  <a:cubicBezTo>
                    <a:pt x="17350" y="24565"/>
                    <a:pt x="18809" y="22551"/>
                    <a:pt x="20385" y="20464"/>
                  </a:cubicBezTo>
                  <a:cubicBezTo>
                    <a:pt x="22501" y="17634"/>
                    <a:pt x="25346" y="15299"/>
                    <a:pt x="26922" y="12089"/>
                  </a:cubicBezTo>
                  <a:cubicBezTo>
                    <a:pt x="29140" y="7624"/>
                    <a:pt x="27578" y="1378"/>
                    <a:pt x="21844" y="1057"/>
                  </a:cubicBezTo>
                  <a:cubicBezTo>
                    <a:pt x="21634" y="1046"/>
                    <a:pt x="21423" y="1041"/>
                    <a:pt x="21213" y="1041"/>
                  </a:cubicBezTo>
                  <a:cubicBezTo>
                    <a:pt x="19962" y="1041"/>
                    <a:pt x="18710" y="1218"/>
                    <a:pt x="17453" y="1218"/>
                  </a:cubicBezTo>
                  <a:cubicBezTo>
                    <a:pt x="17074" y="1218"/>
                    <a:pt x="16694" y="1202"/>
                    <a:pt x="16314" y="1160"/>
                  </a:cubicBezTo>
                  <a:cubicBezTo>
                    <a:pt x="14563" y="955"/>
                    <a:pt x="12885" y="372"/>
                    <a:pt x="11134" y="109"/>
                  </a:cubicBezTo>
                  <a:cubicBezTo>
                    <a:pt x="10648" y="38"/>
                    <a:pt x="10171" y="0"/>
                    <a:pt x="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2004000" y="4883300"/>
              <a:ext cx="18600" cy="16250"/>
            </a:xfrm>
            <a:custGeom>
              <a:avLst/>
              <a:gdLst/>
              <a:ahLst/>
              <a:cxnLst/>
              <a:rect l="l" t="t" r="r" b="b"/>
              <a:pathLst>
                <a:path w="744" h="650" extrusionOk="0">
                  <a:moveTo>
                    <a:pt x="367" y="1"/>
                  </a:moveTo>
                  <a:cubicBezTo>
                    <a:pt x="66" y="1"/>
                    <a:pt x="0" y="604"/>
                    <a:pt x="335" y="646"/>
                  </a:cubicBezTo>
                  <a:cubicBezTo>
                    <a:pt x="350" y="649"/>
                    <a:pt x="363" y="650"/>
                    <a:pt x="377" y="650"/>
                  </a:cubicBezTo>
                  <a:cubicBezTo>
                    <a:pt x="678" y="650"/>
                    <a:pt x="744" y="46"/>
                    <a:pt x="408" y="4"/>
                  </a:cubicBezTo>
                  <a:cubicBezTo>
                    <a:pt x="394" y="2"/>
                    <a:pt x="380" y="1"/>
                    <a:pt x="367"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940050" y="4839200"/>
              <a:ext cx="20625" cy="16900"/>
            </a:xfrm>
            <a:custGeom>
              <a:avLst/>
              <a:gdLst/>
              <a:ahLst/>
              <a:cxnLst/>
              <a:rect l="l" t="t" r="r" b="b"/>
              <a:pathLst>
                <a:path w="825" h="676" extrusionOk="0">
                  <a:moveTo>
                    <a:pt x="380" y="1"/>
                  </a:moveTo>
                  <a:cubicBezTo>
                    <a:pt x="58" y="1"/>
                    <a:pt x="1" y="617"/>
                    <a:pt x="325" y="659"/>
                  </a:cubicBezTo>
                  <a:lnTo>
                    <a:pt x="413" y="674"/>
                  </a:lnTo>
                  <a:cubicBezTo>
                    <a:pt x="424" y="675"/>
                    <a:pt x="434" y="676"/>
                    <a:pt x="445" y="676"/>
                  </a:cubicBezTo>
                  <a:cubicBezTo>
                    <a:pt x="754" y="676"/>
                    <a:pt x="825" y="59"/>
                    <a:pt x="486" y="3"/>
                  </a:cubicBezTo>
                  <a:lnTo>
                    <a:pt x="413" y="3"/>
                  </a:lnTo>
                  <a:cubicBezTo>
                    <a:pt x="402" y="1"/>
                    <a:pt x="391" y="1"/>
                    <a:pt x="38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839950" y="4938675"/>
              <a:ext cx="23400" cy="19575"/>
            </a:xfrm>
            <a:custGeom>
              <a:avLst/>
              <a:gdLst/>
              <a:ahLst/>
              <a:cxnLst/>
              <a:rect l="l" t="t" r="r" b="b"/>
              <a:pathLst>
                <a:path w="936" h="783" extrusionOk="0">
                  <a:moveTo>
                    <a:pt x="612" y="1"/>
                  </a:moveTo>
                  <a:cubicBezTo>
                    <a:pt x="575" y="1"/>
                    <a:pt x="535" y="12"/>
                    <a:pt x="492" y="36"/>
                  </a:cubicBezTo>
                  <a:cubicBezTo>
                    <a:pt x="404" y="65"/>
                    <a:pt x="331" y="109"/>
                    <a:pt x="244" y="153"/>
                  </a:cubicBezTo>
                  <a:cubicBezTo>
                    <a:pt x="1" y="294"/>
                    <a:pt x="72" y="782"/>
                    <a:pt x="329" y="782"/>
                  </a:cubicBezTo>
                  <a:cubicBezTo>
                    <a:pt x="365" y="782"/>
                    <a:pt x="405" y="773"/>
                    <a:pt x="448" y="751"/>
                  </a:cubicBezTo>
                  <a:lnTo>
                    <a:pt x="681" y="620"/>
                  </a:lnTo>
                  <a:cubicBezTo>
                    <a:pt x="935" y="493"/>
                    <a:pt x="858" y="1"/>
                    <a:pt x="61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020350" y="5057350"/>
              <a:ext cx="15075" cy="17250"/>
            </a:xfrm>
            <a:custGeom>
              <a:avLst/>
              <a:gdLst/>
              <a:ahLst/>
              <a:cxnLst/>
              <a:rect l="l" t="t" r="r" b="b"/>
              <a:pathLst>
                <a:path w="603" h="690" extrusionOk="0">
                  <a:moveTo>
                    <a:pt x="324" y="1"/>
                  </a:moveTo>
                  <a:cubicBezTo>
                    <a:pt x="201" y="1"/>
                    <a:pt x="73" y="90"/>
                    <a:pt x="46" y="280"/>
                  </a:cubicBezTo>
                  <a:lnTo>
                    <a:pt x="32" y="353"/>
                  </a:lnTo>
                  <a:cubicBezTo>
                    <a:pt x="0" y="571"/>
                    <a:pt x="136" y="690"/>
                    <a:pt x="279" y="690"/>
                  </a:cubicBezTo>
                  <a:cubicBezTo>
                    <a:pt x="402" y="690"/>
                    <a:pt x="530" y="601"/>
                    <a:pt x="557" y="411"/>
                  </a:cubicBezTo>
                  <a:lnTo>
                    <a:pt x="572" y="338"/>
                  </a:lnTo>
                  <a:cubicBezTo>
                    <a:pt x="603" y="119"/>
                    <a:pt x="467" y="1"/>
                    <a:pt x="32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802575" y="4833375"/>
              <a:ext cx="14700" cy="17250"/>
            </a:xfrm>
            <a:custGeom>
              <a:avLst/>
              <a:gdLst/>
              <a:ahLst/>
              <a:cxnLst/>
              <a:rect l="l" t="t" r="r" b="b"/>
              <a:pathLst>
                <a:path w="588" h="690" extrusionOk="0">
                  <a:moveTo>
                    <a:pt x="310" y="1"/>
                  </a:moveTo>
                  <a:cubicBezTo>
                    <a:pt x="186" y="1"/>
                    <a:pt x="59" y="90"/>
                    <a:pt x="31" y="279"/>
                  </a:cubicBezTo>
                  <a:lnTo>
                    <a:pt x="31" y="352"/>
                  </a:lnTo>
                  <a:cubicBezTo>
                    <a:pt x="0" y="571"/>
                    <a:pt x="136" y="690"/>
                    <a:pt x="278" y="690"/>
                  </a:cubicBezTo>
                  <a:cubicBezTo>
                    <a:pt x="402" y="690"/>
                    <a:pt x="530" y="600"/>
                    <a:pt x="557" y="411"/>
                  </a:cubicBezTo>
                  <a:lnTo>
                    <a:pt x="557" y="338"/>
                  </a:lnTo>
                  <a:cubicBezTo>
                    <a:pt x="588" y="119"/>
                    <a:pt x="452" y="1"/>
                    <a:pt x="31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554600" y="4832275"/>
              <a:ext cx="72800" cy="76125"/>
            </a:xfrm>
            <a:custGeom>
              <a:avLst/>
              <a:gdLst/>
              <a:ahLst/>
              <a:cxnLst/>
              <a:rect l="l" t="t" r="r" b="b"/>
              <a:pathLst>
                <a:path w="2912" h="3045" extrusionOk="0">
                  <a:moveTo>
                    <a:pt x="2578" y="1"/>
                  </a:moveTo>
                  <a:cubicBezTo>
                    <a:pt x="2543" y="1"/>
                    <a:pt x="2505" y="10"/>
                    <a:pt x="2465" y="32"/>
                  </a:cubicBezTo>
                  <a:cubicBezTo>
                    <a:pt x="1414" y="615"/>
                    <a:pt x="597" y="1534"/>
                    <a:pt x="116" y="2614"/>
                  </a:cubicBezTo>
                  <a:cubicBezTo>
                    <a:pt x="0" y="2845"/>
                    <a:pt x="164" y="3045"/>
                    <a:pt x="343" y="3045"/>
                  </a:cubicBezTo>
                  <a:cubicBezTo>
                    <a:pt x="436" y="3045"/>
                    <a:pt x="533" y="2991"/>
                    <a:pt x="597" y="2862"/>
                  </a:cubicBezTo>
                  <a:cubicBezTo>
                    <a:pt x="1020" y="1914"/>
                    <a:pt x="1750" y="1141"/>
                    <a:pt x="2655" y="630"/>
                  </a:cubicBezTo>
                  <a:cubicBezTo>
                    <a:pt x="2911" y="502"/>
                    <a:pt x="2829" y="1"/>
                    <a:pt x="2578"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695100" y="5267625"/>
              <a:ext cx="146875" cy="56425"/>
            </a:xfrm>
            <a:custGeom>
              <a:avLst/>
              <a:gdLst/>
              <a:ahLst/>
              <a:cxnLst/>
              <a:rect l="l" t="t" r="r" b="b"/>
              <a:pathLst>
                <a:path w="5875" h="2257" extrusionOk="0">
                  <a:moveTo>
                    <a:pt x="5534" y="1"/>
                  </a:moveTo>
                  <a:cubicBezTo>
                    <a:pt x="5482" y="1"/>
                    <a:pt x="5425" y="25"/>
                    <a:pt x="5366" y="84"/>
                  </a:cubicBezTo>
                  <a:cubicBezTo>
                    <a:pt x="4490" y="984"/>
                    <a:pt x="2749" y="1586"/>
                    <a:pt x="1328" y="1586"/>
                  </a:cubicBezTo>
                  <a:cubicBezTo>
                    <a:pt x="998" y="1586"/>
                    <a:pt x="686" y="1553"/>
                    <a:pt x="405" y="1484"/>
                  </a:cubicBezTo>
                  <a:cubicBezTo>
                    <a:pt x="387" y="1481"/>
                    <a:pt x="370" y="1479"/>
                    <a:pt x="354" y="1479"/>
                  </a:cubicBezTo>
                  <a:cubicBezTo>
                    <a:pt x="62" y="1479"/>
                    <a:pt x="0" y="2058"/>
                    <a:pt x="318" y="2141"/>
                  </a:cubicBezTo>
                  <a:cubicBezTo>
                    <a:pt x="639" y="2219"/>
                    <a:pt x="990" y="2256"/>
                    <a:pt x="1356" y="2256"/>
                  </a:cubicBezTo>
                  <a:cubicBezTo>
                    <a:pt x="2900" y="2256"/>
                    <a:pt x="4708" y="1597"/>
                    <a:pt x="5687" y="594"/>
                  </a:cubicBezTo>
                  <a:cubicBezTo>
                    <a:pt x="5874" y="396"/>
                    <a:pt x="5743" y="1"/>
                    <a:pt x="553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730850" y="5254300"/>
              <a:ext cx="66950" cy="32775"/>
            </a:xfrm>
            <a:custGeom>
              <a:avLst/>
              <a:gdLst/>
              <a:ahLst/>
              <a:cxnLst/>
              <a:rect l="l" t="t" r="r" b="b"/>
              <a:pathLst>
                <a:path w="2678" h="1311" extrusionOk="0">
                  <a:moveTo>
                    <a:pt x="2338" y="1"/>
                  </a:moveTo>
                  <a:cubicBezTo>
                    <a:pt x="2287" y="1"/>
                    <a:pt x="2230" y="23"/>
                    <a:pt x="2171" y="77"/>
                  </a:cubicBezTo>
                  <a:cubicBezTo>
                    <a:pt x="1732" y="449"/>
                    <a:pt x="1160" y="652"/>
                    <a:pt x="587" y="652"/>
                  </a:cubicBezTo>
                  <a:cubicBezTo>
                    <a:pt x="532" y="652"/>
                    <a:pt x="476" y="650"/>
                    <a:pt x="420" y="646"/>
                  </a:cubicBezTo>
                  <a:cubicBezTo>
                    <a:pt x="416" y="646"/>
                    <a:pt x="412" y="646"/>
                    <a:pt x="408" y="646"/>
                  </a:cubicBezTo>
                  <a:cubicBezTo>
                    <a:pt x="68" y="646"/>
                    <a:pt x="0" y="1274"/>
                    <a:pt x="332" y="1303"/>
                  </a:cubicBezTo>
                  <a:cubicBezTo>
                    <a:pt x="405" y="1308"/>
                    <a:pt x="477" y="1311"/>
                    <a:pt x="549" y="1311"/>
                  </a:cubicBezTo>
                  <a:cubicBezTo>
                    <a:pt x="1261" y="1311"/>
                    <a:pt x="1947" y="1051"/>
                    <a:pt x="2477" y="588"/>
                  </a:cubicBezTo>
                  <a:cubicBezTo>
                    <a:pt x="2678" y="399"/>
                    <a:pt x="2554" y="1"/>
                    <a:pt x="2338"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857275" y="5235600"/>
              <a:ext cx="14900" cy="17225"/>
            </a:xfrm>
            <a:custGeom>
              <a:avLst/>
              <a:gdLst/>
              <a:ahLst/>
              <a:cxnLst/>
              <a:rect l="l" t="t" r="r" b="b"/>
              <a:pathLst>
                <a:path w="596" h="689" extrusionOk="0">
                  <a:moveTo>
                    <a:pt x="317" y="0"/>
                  </a:moveTo>
                  <a:cubicBezTo>
                    <a:pt x="197" y="0"/>
                    <a:pt x="74" y="90"/>
                    <a:pt x="47" y="285"/>
                  </a:cubicBezTo>
                  <a:lnTo>
                    <a:pt x="32" y="343"/>
                  </a:lnTo>
                  <a:cubicBezTo>
                    <a:pt x="0" y="566"/>
                    <a:pt x="142" y="689"/>
                    <a:pt x="286" y="689"/>
                  </a:cubicBezTo>
                  <a:cubicBezTo>
                    <a:pt x="407" y="689"/>
                    <a:pt x="531" y="602"/>
                    <a:pt x="557" y="416"/>
                  </a:cubicBezTo>
                  <a:lnTo>
                    <a:pt x="572" y="343"/>
                  </a:lnTo>
                  <a:cubicBezTo>
                    <a:pt x="596" y="123"/>
                    <a:pt x="458" y="0"/>
                    <a:pt x="317"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2"/>
          <p:cNvSpPr txBox="1">
            <a:spLocks noGrp="1"/>
          </p:cNvSpPr>
          <p:nvPr>
            <p:ph type="subTitle" idx="1"/>
          </p:nvPr>
        </p:nvSpPr>
        <p:spPr>
          <a:xfrm flipH="1">
            <a:off x="1738800" y="3340776"/>
            <a:ext cx="5666400" cy="329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2" name="Google Shape;132;p2"/>
          <p:cNvSpPr txBox="1">
            <a:spLocks noGrp="1"/>
          </p:cNvSpPr>
          <p:nvPr>
            <p:ph type="subTitle" idx="2"/>
          </p:nvPr>
        </p:nvSpPr>
        <p:spPr>
          <a:xfrm flipH="1">
            <a:off x="1769075" y="2345925"/>
            <a:ext cx="5620200" cy="893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1pPr>
            <a:lvl2pPr lvl="1" algn="ctr" rtl="0">
              <a:lnSpc>
                <a:spcPct val="100000"/>
              </a:lnSpc>
              <a:spcBef>
                <a:spcPts val="0"/>
              </a:spcBef>
              <a:spcAft>
                <a:spcPts val="0"/>
              </a:spcAft>
              <a:buClr>
                <a:srgbClr val="541C1D"/>
              </a:buClr>
              <a:buSzPts val="7000"/>
              <a:buNone/>
              <a:defRPr sz="7000">
                <a:solidFill>
                  <a:srgbClr val="541C1D"/>
                </a:solidFill>
              </a:defRPr>
            </a:lvl2pPr>
            <a:lvl3pPr lvl="2" algn="ctr" rtl="0">
              <a:lnSpc>
                <a:spcPct val="100000"/>
              </a:lnSpc>
              <a:spcBef>
                <a:spcPts val="0"/>
              </a:spcBef>
              <a:spcAft>
                <a:spcPts val="0"/>
              </a:spcAft>
              <a:buClr>
                <a:srgbClr val="541C1D"/>
              </a:buClr>
              <a:buSzPts val="7000"/>
              <a:buNone/>
              <a:defRPr sz="7000">
                <a:solidFill>
                  <a:srgbClr val="541C1D"/>
                </a:solidFill>
              </a:defRPr>
            </a:lvl3pPr>
            <a:lvl4pPr lvl="3" algn="ctr" rtl="0">
              <a:lnSpc>
                <a:spcPct val="100000"/>
              </a:lnSpc>
              <a:spcBef>
                <a:spcPts val="0"/>
              </a:spcBef>
              <a:spcAft>
                <a:spcPts val="0"/>
              </a:spcAft>
              <a:buClr>
                <a:srgbClr val="541C1D"/>
              </a:buClr>
              <a:buSzPts val="7000"/>
              <a:buNone/>
              <a:defRPr sz="7000">
                <a:solidFill>
                  <a:srgbClr val="541C1D"/>
                </a:solidFill>
              </a:defRPr>
            </a:lvl4pPr>
            <a:lvl5pPr lvl="4" algn="ctr" rtl="0">
              <a:lnSpc>
                <a:spcPct val="100000"/>
              </a:lnSpc>
              <a:spcBef>
                <a:spcPts val="0"/>
              </a:spcBef>
              <a:spcAft>
                <a:spcPts val="0"/>
              </a:spcAft>
              <a:buClr>
                <a:srgbClr val="541C1D"/>
              </a:buClr>
              <a:buSzPts val="7000"/>
              <a:buNone/>
              <a:defRPr sz="7000">
                <a:solidFill>
                  <a:srgbClr val="541C1D"/>
                </a:solidFill>
              </a:defRPr>
            </a:lvl5pPr>
            <a:lvl6pPr lvl="5" algn="ctr" rtl="0">
              <a:lnSpc>
                <a:spcPct val="100000"/>
              </a:lnSpc>
              <a:spcBef>
                <a:spcPts val="0"/>
              </a:spcBef>
              <a:spcAft>
                <a:spcPts val="0"/>
              </a:spcAft>
              <a:buClr>
                <a:srgbClr val="541C1D"/>
              </a:buClr>
              <a:buSzPts val="7000"/>
              <a:buNone/>
              <a:defRPr sz="7000">
                <a:solidFill>
                  <a:srgbClr val="541C1D"/>
                </a:solidFill>
              </a:defRPr>
            </a:lvl6pPr>
            <a:lvl7pPr lvl="6" algn="ctr" rtl="0">
              <a:lnSpc>
                <a:spcPct val="100000"/>
              </a:lnSpc>
              <a:spcBef>
                <a:spcPts val="0"/>
              </a:spcBef>
              <a:spcAft>
                <a:spcPts val="0"/>
              </a:spcAft>
              <a:buClr>
                <a:srgbClr val="541C1D"/>
              </a:buClr>
              <a:buSzPts val="7000"/>
              <a:buNone/>
              <a:defRPr sz="7000">
                <a:solidFill>
                  <a:srgbClr val="541C1D"/>
                </a:solidFill>
              </a:defRPr>
            </a:lvl7pPr>
            <a:lvl8pPr lvl="7" algn="ctr" rtl="0">
              <a:lnSpc>
                <a:spcPct val="100000"/>
              </a:lnSpc>
              <a:spcBef>
                <a:spcPts val="0"/>
              </a:spcBef>
              <a:spcAft>
                <a:spcPts val="0"/>
              </a:spcAft>
              <a:buClr>
                <a:srgbClr val="541C1D"/>
              </a:buClr>
              <a:buSzPts val="7000"/>
              <a:buNone/>
              <a:defRPr sz="7000">
                <a:solidFill>
                  <a:srgbClr val="541C1D"/>
                </a:solidFill>
              </a:defRPr>
            </a:lvl8pPr>
            <a:lvl9pPr lvl="8" algn="ctr" rtl="0">
              <a:lnSpc>
                <a:spcPct val="100000"/>
              </a:lnSpc>
              <a:spcBef>
                <a:spcPts val="0"/>
              </a:spcBef>
              <a:spcAft>
                <a:spcPts val="0"/>
              </a:spcAft>
              <a:buClr>
                <a:srgbClr val="541C1D"/>
              </a:buClr>
              <a:buSzPts val="7000"/>
              <a:buNone/>
              <a:defRPr sz="7000">
                <a:solidFill>
                  <a:srgbClr val="541C1D"/>
                </a:solidFill>
              </a:defRPr>
            </a:lvl9pPr>
          </a:lstStyle>
          <a:p>
            <a:endParaRPr/>
          </a:p>
        </p:txBody>
      </p:sp>
      <p:sp>
        <p:nvSpPr>
          <p:cNvPr id="133" name="Google Shape;133;p2"/>
          <p:cNvSpPr txBox="1">
            <a:spLocks noGrp="1"/>
          </p:cNvSpPr>
          <p:nvPr>
            <p:ph type="ctrTitle"/>
          </p:nvPr>
        </p:nvSpPr>
        <p:spPr>
          <a:xfrm rot="200" flipH="1">
            <a:off x="1993500" y="1626071"/>
            <a:ext cx="5157000" cy="117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7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1">
    <p:bg>
      <p:bgPr>
        <a:solidFill>
          <a:schemeClr val="lt1"/>
        </a:solidFill>
        <a:effectLst/>
      </p:bgPr>
    </p:bg>
    <p:spTree>
      <p:nvGrpSpPr>
        <p:cNvPr id="1" name="Shape 286"/>
        <p:cNvGrpSpPr/>
        <p:nvPr/>
      </p:nvGrpSpPr>
      <p:grpSpPr>
        <a:xfrm>
          <a:off x="0" y="0"/>
          <a:ext cx="0" cy="0"/>
          <a:chOff x="0" y="0"/>
          <a:chExt cx="0" cy="0"/>
        </a:xfrm>
      </p:grpSpPr>
      <p:sp>
        <p:nvSpPr>
          <p:cNvPr id="287" name="Google Shape;287;p18"/>
          <p:cNvSpPr/>
          <p:nvPr/>
        </p:nvSpPr>
        <p:spPr>
          <a:xfrm rot="10800000" flipH="1">
            <a:off x="-3" y="-2"/>
            <a:ext cx="7762785" cy="1256654"/>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8" name="Google Shape;288;p18"/>
          <p:cNvCxnSpPr/>
          <p:nvPr/>
        </p:nvCxnSpPr>
        <p:spPr>
          <a:xfrm>
            <a:off x="833538" y="1196425"/>
            <a:ext cx="1280400" cy="0"/>
          </a:xfrm>
          <a:prstGeom prst="straightConnector1">
            <a:avLst/>
          </a:prstGeom>
          <a:noFill/>
          <a:ln w="28575" cap="rnd" cmpd="sng">
            <a:solidFill>
              <a:srgbClr val="FFFFFF"/>
            </a:solidFill>
            <a:prstDash val="solid"/>
            <a:round/>
            <a:headEnd type="none" w="med" len="med"/>
            <a:tailEnd type="none" w="med" len="med"/>
          </a:ln>
        </p:spPr>
      </p:cxnSp>
      <p:sp>
        <p:nvSpPr>
          <p:cNvPr id="289" name="Google Shape;289;p18"/>
          <p:cNvSpPr txBox="1">
            <a:spLocks noGrp="1"/>
          </p:cNvSpPr>
          <p:nvPr>
            <p:ph type="title"/>
          </p:nvPr>
        </p:nvSpPr>
        <p:spPr>
          <a:xfrm>
            <a:off x="719650" y="539496"/>
            <a:ext cx="7704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90" name="Google Shape;290;p18"/>
          <p:cNvSpPr txBox="1">
            <a:spLocks noGrp="1"/>
          </p:cNvSpPr>
          <p:nvPr>
            <p:ph type="subTitle" idx="1"/>
          </p:nvPr>
        </p:nvSpPr>
        <p:spPr>
          <a:xfrm>
            <a:off x="1060573" y="2308554"/>
            <a:ext cx="2206800" cy="5727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291" name="Google Shape;291;p18"/>
          <p:cNvSpPr txBox="1">
            <a:spLocks noGrp="1"/>
          </p:cNvSpPr>
          <p:nvPr>
            <p:ph type="title" idx="2"/>
          </p:nvPr>
        </p:nvSpPr>
        <p:spPr>
          <a:xfrm>
            <a:off x="5876627" y="3299900"/>
            <a:ext cx="2002200" cy="401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000"/>
              <a:buFont typeface="Barlow Black"/>
              <a:buNone/>
              <a:defRPr sz="2000" i="0">
                <a:latin typeface="Barlow Black"/>
                <a:ea typeface="Barlow Black"/>
                <a:cs typeface="Barlow Black"/>
                <a:sym typeface="Barlow Black"/>
              </a:defRPr>
            </a:lvl1pPr>
            <a:lvl2pPr lvl="1" rtl="0">
              <a:spcBef>
                <a:spcPts val="0"/>
              </a:spcBef>
              <a:spcAft>
                <a:spcPts val="0"/>
              </a:spcAft>
              <a:buSzPts val="2000"/>
              <a:buFont typeface="Barlow Black"/>
              <a:buNone/>
              <a:defRPr sz="2000">
                <a:latin typeface="Barlow Black"/>
                <a:ea typeface="Barlow Black"/>
                <a:cs typeface="Barlow Black"/>
                <a:sym typeface="Barlow Black"/>
              </a:defRPr>
            </a:lvl2pPr>
            <a:lvl3pPr lvl="2" rtl="0">
              <a:spcBef>
                <a:spcPts val="0"/>
              </a:spcBef>
              <a:spcAft>
                <a:spcPts val="0"/>
              </a:spcAft>
              <a:buSzPts val="2000"/>
              <a:buFont typeface="Barlow Black"/>
              <a:buNone/>
              <a:defRPr sz="2000">
                <a:latin typeface="Barlow Black"/>
                <a:ea typeface="Barlow Black"/>
                <a:cs typeface="Barlow Black"/>
                <a:sym typeface="Barlow Black"/>
              </a:defRPr>
            </a:lvl3pPr>
            <a:lvl4pPr lvl="3" rtl="0">
              <a:spcBef>
                <a:spcPts val="0"/>
              </a:spcBef>
              <a:spcAft>
                <a:spcPts val="0"/>
              </a:spcAft>
              <a:buSzPts val="2000"/>
              <a:buFont typeface="Barlow Black"/>
              <a:buNone/>
              <a:defRPr sz="2000">
                <a:latin typeface="Barlow Black"/>
                <a:ea typeface="Barlow Black"/>
                <a:cs typeface="Barlow Black"/>
                <a:sym typeface="Barlow Black"/>
              </a:defRPr>
            </a:lvl4pPr>
            <a:lvl5pPr lvl="4" rtl="0">
              <a:spcBef>
                <a:spcPts val="0"/>
              </a:spcBef>
              <a:spcAft>
                <a:spcPts val="0"/>
              </a:spcAft>
              <a:buSzPts val="2000"/>
              <a:buFont typeface="Barlow Black"/>
              <a:buNone/>
              <a:defRPr sz="2000">
                <a:latin typeface="Barlow Black"/>
                <a:ea typeface="Barlow Black"/>
                <a:cs typeface="Barlow Black"/>
                <a:sym typeface="Barlow Black"/>
              </a:defRPr>
            </a:lvl5pPr>
            <a:lvl6pPr lvl="5" rtl="0">
              <a:spcBef>
                <a:spcPts val="0"/>
              </a:spcBef>
              <a:spcAft>
                <a:spcPts val="0"/>
              </a:spcAft>
              <a:buSzPts val="2000"/>
              <a:buFont typeface="Barlow Black"/>
              <a:buNone/>
              <a:defRPr sz="2000">
                <a:latin typeface="Barlow Black"/>
                <a:ea typeface="Barlow Black"/>
                <a:cs typeface="Barlow Black"/>
                <a:sym typeface="Barlow Black"/>
              </a:defRPr>
            </a:lvl6pPr>
            <a:lvl7pPr lvl="6" rtl="0">
              <a:spcBef>
                <a:spcPts val="0"/>
              </a:spcBef>
              <a:spcAft>
                <a:spcPts val="0"/>
              </a:spcAft>
              <a:buSzPts val="2000"/>
              <a:buFont typeface="Barlow Black"/>
              <a:buNone/>
              <a:defRPr sz="2000">
                <a:latin typeface="Barlow Black"/>
                <a:ea typeface="Barlow Black"/>
                <a:cs typeface="Barlow Black"/>
                <a:sym typeface="Barlow Black"/>
              </a:defRPr>
            </a:lvl7pPr>
            <a:lvl8pPr lvl="7" rtl="0">
              <a:spcBef>
                <a:spcPts val="0"/>
              </a:spcBef>
              <a:spcAft>
                <a:spcPts val="0"/>
              </a:spcAft>
              <a:buSzPts val="2000"/>
              <a:buFont typeface="Barlow Black"/>
              <a:buNone/>
              <a:defRPr sz="2000">
                <a:latin typeface="Barlow Black"/>
                <a:ea typeface="Barlow Black"/>
                <a:cs typeface="Barlow Black"/>
                <a:sym typeface="Barlow Black"/>
              </a:defRPr>
            </a:lvl8pPr>
            <a:lvl9pPr lvl="8" rtl="0">
              <a:spcBef>
                <a:spcPts val="0"/>
              </a:spcBef>
              <a:spcAft>
                <a:spcPts val="0"/>
              </a:spcAft>
              <a:buSzPts val="2000"/>
              <a:buFont typeface="Barlow Black"/>
              <a:buNone/>
              <a:defRPr sz="2000">
                <a:latin typeface="Barlow Black"/>
                <a:ea typeface="Barlow Black"/>
                <a:cs typeface="Barlow Black"/>
                <a:sym typeface="Barlow Black"/>
              </a:defRPr>
            </a:lvl9pPr>
          </a:lstStyle>
          <a:p>
            <a:endParaRPr/>
          </a:p>
        </p:txBody>
      </p:sp>
      <p:sp>
        <p:nvSpPr>
          <p:cNvPr id="292" name="Google Shape;292;p18"/>
          <p:cNvSpPr txBox="1">
            <a:spLocks noGrp="1"/>
          </p:cNvSpPr>
          <p:nvPr>
            <p:ph type="subTitle" idx="3"/>
          </p:nvPr>
        </p:nvSpPr>
        <p:spPr>
          <a:xfrm>
            <a:off x="5876627" y="3642093"/>
            <a:ext cx="2206800" cy="572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93" name="Google Shape;293;p18"/>
          <p:cNvSpPr txBox="1">
            <a:spLocks noGrp="1"/>
          </p:cNvSpPr>
          <p:nvPr>
            <p:ph type="title" idx="4"/>
          </p:nvPr>
        </p:nvSpPr>
        <p:spPr>
          <a:xfrm>
            <a:off x="5876627" y="1966353"/>
            <a:ext cx="2002200" cy="401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000"/>
              <a:buFont typeface="Barlow Black"/>
              <a:buNone/>
              <a:defRPr sz="2000" i="0">
                <a:latin typeface="Barlow Black"/>
                <a:ea typeface="Barlow Black"/>
                <a:cs typeface="Barlow Black"/>
                <a:sym typeface="Barlow Black"/>
              </a:defRPr>
            </a:lvl1pPr>
            <a:lvl2pPr lvl="1" rtl="0">
              <a:spcBef>
                <a:spcPts val="0"/>
              </a:spcBef>
              <a:spcAft>
                <a:spcPts val="0"/>
              </a:spcAft>
              <a:buSzPts val="2000"/>
              <a:buFont typeface="Barlow Black"/>
              <a:buNone/>
              <a:defRPr sz="2000">
                <a:latin typeface="Barlow Black"/>
                <a:ea typeface="Barlow Black"/>
                <a:cs typeface="Barlow Black"/>
                <a:sym typeface="Barlow Black"/>
              </a:defRPr>
            </a:lvl2pPr>
            <a:lvl3pPr lvl="2" rtl="0">
              <a:spcBef>
                <a:spcPts val="0"/>
              </a:spcBef>
              <a:spcAft>
                <a:spcPts val="0"/>
              </a:spcAft>
              <a:buSzPts val="2000"/>
              <a:buFont typeface="Barlow Black"/>
              <a:buNone/>
              <a:defRPr sz="2000">
                <a:latin typeface="Barlow Black"/>
                <a:ea typeface="Barlow Black"/>
                <a:cs typeface="Barlow Black"/>
                <a:sym typeface="Barlow Black"/>
              </a:defRPr>
            </a:lvl3pPr>
            <a:lvl4pPr lvl="3" rtl="0">
              <a:spcBef>
                <a:spcPts val="0"/>
              </a:spcBef>
              <a:spcAft>
                <a:spcPts val="0"/>
              </a:spcAft>
              <a:buSzPts val="2000"/>
              <a:buFont typeface="Barlow Black"/>
              <a:buNone/>
              <a:defRPr sz="2000">
                <a:latin typeface="Barlow Black"/>
                <a:ea typeface="Barlow Black"/>
                <a:cs typeface="Barlow Black"/>
                <a:sym typeface="Barlow Black"/>
              </a:defRPr>
            </a:lvl4pPr>
            <a:lvl5pPr lvl="4" rtl="0">
              <a:spcBef>
                <a:spcPts val="0"/>
              </a:spcBef>
              <a:spcAft>
                <a:spcPts val="0"/>
              </a:spcAft>
              <a:buSzPts val="2000"/>
              <a:buFont typeface="Barlow Black"/>
              <a:buNone/>
              <a:defRPr sz="2000">
                <a:latin typeface="Barlow Black"/>
                <a:ea typeface="Barlow Black"/>
                <a:cs typeface="Barlow Black"/>
                <a:sym typeface="Barlow Black"/>
              </a:defRPr>
            </a:lvl5pPr>
            <a:lvl6pPr lvl="5" rtl="0">
              <a:spcBef>
                <a:spcPts val="0"/>
              </a:spcBef>
              <a:spcAft>
                <a:spcPts val="0"/>
              </a:spcAft>
              <a:buSzPts val="2000"/>
              <a:buFont typeface="Barlow Black"/>
              <a:buNone/>
              <a:defRPr sz="2000">
                <a:latin typeface="Barlow Black"/>
                <a:ea typeface="Barlow Black"/>
                <a:cs typeface="Barlow Black"/>
                <a:sym typeface="Barlow Black"/>
              </a:defRPr>
            </a:lvl6pPr>
            <a:lvl7pPr lvl="6" rtl="0">
              <a:spcBef>
                <a:spcPts val="0"/>
              </a:spcBef>
              <a:spcAft>
                <a:spcPts val="0"/>
              </a:spcAft>
              <a:buSzPts val="2000"/>
              <a:buFont typeface="Barlow Black"/>
              <a:buNone/>
              <a:defRPr sz="2000">
                <a:latin typeface="Barlow Black"/>
                <a:ea typeface="Barlow Black"/>
                <a:cs typeface="Barlow Black"/>
                <a:sym typeface="Barlow Black"/>
              </a:defRPr>
            </a:lvl7pPr>
            <a:lvl8pPr lvl="7" rtl="0">
              <a:spcBef>
                <a:spcPts val="0"/>
              </a:spcBef>
              <a:spcAft>
                <a:spcPts val="0"/>
              </a:spcAft>
              <a:buSzPts val="2000"/>
              <a:buFont typeface="Barlow Black"/>
              <a:buNone/>
              <a:defRPr sz="2000">
                <a:latin typeface="Barlow Black"/>
                <a:ea typeface="Barlow Black"/>
                <a:cs typeface="Barlow Black"/>
                <a:sym typeface="Barlow Black"/>
              </a:defRPr>
            </a:lvl8pPr>
            <a:lvl9pPr lvl="8" rtl="0">
              <a:spcBef>
                <a:spcPts val="0"/>
              </a:spcBef>
              <a:spcAft>
                <a:spcPts val="0"/>
              </a:spcAft>
              <a:buSzPts val="2000"/>
              <a:buFont typeface="Barlow Black"/>
              <a:buNone/>
              <a:defRPr sz="2000">
                <a:latin typeface="Barlow Black"/>
                <a:ea typeface="Barlow Black"/>
                <a:cs typeface="Barlow Black"/>
                <a:sym typeface="Barlow Black"/>
              </a:defRPr>
            </a:lvl9pPr>
          </a:lstStyle>
          <a:p>
            <a:endParaRPr/>
          </a:p>
        </p:txBody>
      </p:sp>
      <p:sp>
        <p:nvSpPr>
          <p:cNvPr id="294" name="Google Shape;294;p18"/>
          <p:cNvSpPr txBox="1">
            <a:spLocks noGrp="1"/>
          </p:cNvSpPr>
          <p:nvPr>
            <p:ph type="subTitle" idx="5"/>
          </p:nvPr>
        </p:nvSpPr>
        <p:spPr>
          <a:xfrm>
            <a:off x="5876627" y="2308554"/>
            <a:ext cx="2206800" cy="572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95" name="Google Shape;295;p18"/>
          <p:cNvSpPr txBox="1">
            <a:spLocks noGrp="1"/>
          </p:cNvSpPr>
          <p:nvPr>
            <p:ph type="title" idx="6"/>
          </p:nvPr>
        </p:nvSpPr>
        <p:spPr>
          <a:xfrm>
            <a:off x="1265173" y="3299900"/>
            <a:ext cx="2002200" cy="4017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000"/>
              <a:buFont typeface="Barlow Black"/>
              <a:buNone/>
              <a:defRPr sz="2000" i="0">
                <a:latin typeface="Barlow Black"/>
                <a:ea typeface="Barlow Black"/>
                <a:cs typeface="Barlow Black"/>
                <a:sym typeface="Barlow Black"/>
              </a:defRPr>
            </a:lvl1pPr>
            <a:lvl2pPr lvl="1" algn="r" rtl="0">
              <a:spcBef>
                <a:spcPts val="0"/>
              </a:spcBef>
              <a:spcAft>
                <a:spcPts val="0"/>
              </a:spcAft>
              <a:buSzPts val="2000"/>
              <a:buFont typeface="Barlow Black"/>
              <a:buNone/>
              <a:defRPr sz="2000">
                <a:latin typeface="Barlow Black"/>
                <a:ea typeface="Barlow Black"/>
                <a:cs typeface="Barlow Black"/>
                <a:sym typeface="Barlow Black"/>
              </a:defRPr>
            </a:lvl2pPr>
            <a:lvl3pPr lvl="2" algn="r" rtl="0">
              <a:spcBef>
                <a:spcPts val="0"/>
              </a:spcBef>
              <a:spcAft>
                <a:spcPts val="0"/>
              </a:spcAft>
              <a:buSzPts val="2000"/>
              <a:buFont typeface="Barlow Black"/>
              <a:buNone/>
              <a:defRPr sz="2000">
                <a:latin typeface="Barlow Black"/>
                <a:ea typeface="Barlow Black"/>
                <a:cs typeface="Barlow Black"/>
                <a:sym typeface="Barlow Black"/>
              </a:defRPr>
            </a:lvl3pPr>
            <a:lvl4pPr lvl="3" algn="r" rtl="0">
              <a:spcBef>
                <a:spcPts val="0"/>
              </a:spcBef>
              <a:spcAft>
                <a:spcPts val="0"/>
              </a:spcAft>
              <a:buSzPts val="2000"/>
              <a:buFont typeface="Barlow Black"/>
              <a:buNone/>
              <a:defRPr sz="2000">
                <a:latin typeface="Barlow Black"/>
                <a:ea typeface="Barlow Black"/>
                <a:cs typeface="Barlow Black"/>
                <a:sym typeface="Barlow Black"/>
              </a:defRPr>
            </a:lvl4pPr>
            <a:lvl5pPr lvl="4" algn="r" rtl="0">
              <a:spcBef>
                <a:spcPts val="0"/>
              </a:spcBef>
              <a:spcAft>
                <a:spcPts val="0"/>
              </a:spcAft>
              <a:buSzPts val="2000"/>
              <a:buFont typeface="Barlow Black"/>
              <a:buNone/>
              <a:defRPr sz="2000">
                <a:latin typeface="Barlow Black"/>
                <a:ea typeface="Barlow Black"/>
                <a:cs typeface="Barlow Black"/>
                <a:sym typeface="Barlow Black"/>
              </a:defRPr>
            </a:lvl5pPr>
            <a:lvl6pPr lvl="5" algn="r" rtl="0">
              <a:spcBef>
                <a:spcPts val="0"/>
              </a:spcBef>
              <a:spcAft>
                <a:spcPts val="0"/>
              </a:spcAft>
              <a:buSzPts val="2000"/>
              <a:buFont typeface="Barlow Black"/>
              <a:buNone/>
              <a:defRPr sz="2000">
                <a:latin typeface="Barlow Black"/>
                <a:ea typeface="Barlow Black"/>
                <a:cs typeface="Barlow Black"/>
                <a:sym typeface="Barlow Black"/>
              </a:defRPr>
            </a:lvl6pPr>
            <a:lvl7pPr lvl="6" algn="r" rtl="0">
              <a:spcBef>
                <a:spcPts val="0"/>
              </a:spcBef>
              <a:spcAft>
                <a:spcPts val="0"/>
              </a:spcAft>
              <a:buSzPts val="2000"/>
              <a:buFont typeface="Barlow Black"/>
              <a:buNone/>
              <a:defRPr sz="2000">
                <a:latin typeface="Barlow Black"/>
                <a:ea typeface="Barlow Black"/>
                <a:cs typeface="Barlow Black"/>
                <a:sym typeface="Barlow Black"/>
              </a:defRPr>
            </a:lvl7pPr>
            <a:lvl8pPr lvl="7" algn="r" rtl="0">
              <a:spcBef>
                <a:spcPts val="0"/>
              </a:spcBef>
              <a:spcAft>
                <a:spcPts val="0"/>
              </a:spcAft>
              <a:buSzPts val="2000"/>
              <a:buFont typeface="Barlow Black"/>
              <a:buNone/>
              <a:defRPr sz="2000">
                <a:latin typeface="Barlow Black"/>
                <a:ea typeface="Barlow Black"/>
                <a:cs typeface="Barlow Black"/>
                <a:sym typeface="Barlow Black"/>
              </a:defRPr>
            </a:lvl8pPr>
            <a:lvl9pPr lvl="8" algn="r" rtl="0">
              <a:spcBef>
                <a:spcPts val="0"/>
              </a:spcBef>
              <a:spcAft>
                <a:spcPts val="0"/>
              </a:spcAft>
              <a:buSzPts val="2000"/>
              <a:buFont typeface="Barlow Black"/>
              <a:buNone/>
              <a:defRPr sz="2000">
                <a:latin typeface="Barlow Black"/>
                <a:ea typeface="Barlow Black"/>
                <a:cs typeface="Barlow Black"/>
                <a:sym typeface="Barlow Black"/>
              </a:defRPr>
            </a:lvl9pPr>
          </a:lstStyle>
          <a:p>
            <a:endParaRPr/>
          </a:p>
        </p:txBody>
      </p:sp>
      <p:sp>
        <p:nvSpPr>
          <p:cNvPr id="296" name="Google Shape;296;p18"/>
          <p:cNvSpPr txBox="1">
            <a:spLocks noGrp="1"/>
          </p:cNvSpPr>
          <p:nvPr>
            <p:ph type="subTitle" idx="7"/>
          </p:nvPr>
        </p:nvSpPr>
        <p:spPr>
          <a:xfrm>
            <a:off x="1060573" y="3642093"/>
            <a:ext cx="2206800" cy="5727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297" name="Google Shape;297;p18"/>
          <p:cNvSpPr txBox="1">
            <a:spLocks noGrp="1"/>
          </p:cNvSpPr>
          <p:nvPr>
            <p:ph type="title" idx="8"/>
          </p:nvPr>
        </p:nvSpPr>
        <p:spPr>
          <a:xfrm>
            <a:off x="1265173" y="1966353"/>
            <a:ext cx="2002200" cy="4017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000"/>
              <a:buFont typeface="Barlow Black"/>
              <a:buNone/>
              <a:defRPr sz="2000" i="0">
                <a:latin typeface="Barlow Black"/>
                <a:ea typeface="Barlow Black"/>
                <a:cs typeface="Barlow Black"/>
                <a:sym typeface="Barlow Black"/>
              </a:defRPr>
            </a:lvl1pPr>
            <a:lvl2pPr lvl="1" algn="r" rtl="0">
              <a:spcBef>
                <a:spcPts val="0"/>
              </a:spcBef>
              <a:spcAft>
                <a:spcPts val="0"/>
              </a:spcAft>
              <a:buSzPts val="2000"/>
              <a:buFont typeface="Barlow Black"/>
              <a:buNone/>
              <a:defRPr sz="2000">
                <a:latin typeface="Barlow Black"/>
                <a:ea typeface="Barlow Black"/>
                <a:cs typeface="Barlow Black"/>
                <a:sym typeface="Barlow Black"/>
              </a:defRPr>
            </a:lvl2pPr>
            <a:lvl3pPr lvl="2" algn="r" rtl="0">
              <a:spcBef>
                <a:spcPts val="0"/>
              </a:spcBef>
              <a:spcAft>
                <a:spcPts val="0"/>
              </a:spcAft>
              <a:buSzPts val="2000"/>
              <a:buFont typeface="Barlow Black"/>
              <a:buNone/>
              <a:defRPr sz="2000">
                <a:latin typeface="Barlow Black"/>
                <a:ea typeface="Barlow Black"/>
                <a:cs typeface="Barlow Black"/>
                <a:sym typeface="Barlow Black"/>
              </a:defRPr>
            </a:lvl3pPr>
            <a:lvl4pPr lvl="3" algn="r" rtl="0">
              <a:spcBef>
                <a:spcPts val="0"/>
              </a:spcBef>
              <a:spcAft>
                <a:spcPts val="0"/>
              </a:spcAft>
              <a:buSzPts val="2000"/>
              <a:buFont typeface="Barlow Black"/>
              <a:buNone/>
              <a:defRPr sz="2000">
                <a:latin typeface="Barlow Black"/>
                <a:ea typeface="Barlow Black"/>
                <a:cs typeface="Barlow Black"/>
                <a:sym typeface="Barlow Black"/>
              </a:defRPr>
            </a:lvl4pPr>
            <a:lvl5pPr lvl="4" algn="r" rtl="0">
              <a:spcBef>
                <a:spcPts val="0"/>
              </a:spcBef>
              <a:spcAft>
                <a:spcPts val="0"/>
              </a:spcAft>
              <a:buSzPts val="2000"/>
              <a:buFont typeface="Barlow Black"/>
              <a:buNone/>
              <a:defRPr sz="2000">
                <a:latin typeface="Barlow Black"/>
                <a:ea typeface="Barlow Black"/>
                <a:cs typeface="Barlow Black"/>
                <a:sym typeface="Barlow Black"/>
              </a:defRPr>
            </a:lvl5pPr>
            <a:lvl6pPr lvl="5" algn="r" rtl="0">
              <a:spcBef>
                <a:spcPts val="0"/>
              </a:spcBef>
              <a:spcAft>
                <a:spcPts val="0"/>
              </a:spcAft>
              <a:buSzPts val="2000"/>
              <a:buFont typeface="Barlow Black"/>
              <a:buNone/>
              <a:defRPr sz="2000">
                <a:latin typeface="Barlow Black"/>
                <a:ea typeface="Barlow Black"/>
                <a:cs typeface="Barlow Black"/>
                <a:sym typeface="Barlow Black"/>
              </a:defRPr>
            </a:lvl6pPr>
            <a:lvl7pPr lvl="6" algn="r" rtl="0">
              <a:spcBef>
                <a:spcPts val="0"/>
              </a:spcBef>
              <a:spcAft>
                <a:spcPts val="0"/>
              </a:spcAft>
              <a:buSzPts val="2000"/>
              <a:buFont typeface="Barlow Black"/>
              <a:buNone/>
              <a:defRPr sz="2000">
                <a:latin typeface="Barlow Black"/>
                <a:ea typeface="Barlow Black"/>
                <a:cs typeface="Barlow Black"/>
                <a:sym typeface="Barlow Black"/>
              </a:defRPr>
            </a:lvl7pPr>
            <a:lvl8pPr lvl="7" algn="r" rtl="0">
              <a:spcBef>
                <a:spcPts val="0"/>
              </a:spcBef>
              <a:spcAft>
                <a:spcPts val="0"/>
              </a:spcAft>
              <a:buSzPts val="2000"/>
              <a:buFont typeface="Barlow Black"/>
              <a:buNone/>
              <a:defRPr sz="2000">
                <a:latin typeface="Barlow Black"/>
                <a:ea typeface="Barlow Black"/>
                <a:cs typeface="Barlow Black"/>
                <a:sym typeface="Barlow Black"/>
              </a:defRPr>
            </a:lvl8pPr>
            <a:lvl9pPr lvl="8" algn="r" rtl="0">
              <a:spcBef>
                <a:spcPts val="0"/>
              </a:spcBef>
              <a:spcAft>
                <a:spcPts val="0"/>
              </a:spcAft>
              <a:buSzPts val="2000"/>
              <a:buFont typeface="Barlow Black"/>
              <a:buNone/>
              <a:defRPr sz="2000">
                <a:latin typeface="Barlow Black"/>
                <a:ea typeface="Barlow Black"/>
                <a:cs typeface="Barlow Black"/>
                <a:sym typeface="Barlow Black"/>
              </a:defRPr>
            </a:lvl9pPr>
          </a:lstStyle>
          <a:p>
            <a:endParaRPr/>
          </a:p>
        </p:txBody>
      </p:sp>
      <p:sp>
        <p:nvSpPr>
          <p:cNvPr id="298" name="Google Shape;298;p18"/>
          <p:cNvSpPr txBox="1">
            <a:spLocks noGrp="1"/>
          </p:cNvSpPr>
          <p:nvPr>
            <p:ph type="title" idx="9" hasCustomPrompt="1"/>
          </p:nvPr>
        </p:nvSpPr>
        <p:spPr>
          <a:xfrm>
            <a:off x="3570570" y="2177372"/>
            <a:ext cx="521100" cy="52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arlow Black"/>
              <a:buNone/>
              <a:defRPr sz="2800">
                <a:latin typeface="Barlow Black"/>
                <a:ea typeface="Barlow Black"/>
                <a:cs typeface="Barlow Black"/>
                <a:sym typeface="Barlow Black"/>
              </a:defRPr>
            </a:lvl1pPr>
            <a:lvl2pPr lvl="1" algn="ctr" rtl="0">
              <a:spcBef>
                <a:spcPts val="0"/>
              </a:spcBef>
              <a:spcAft>
                <a:spcPts val="0"/>
              </a:spcAft>
              <a:buSzPts val="2800"/>
              <a:buFont typeface="Barlow Black"/>
              <a:buNone/>
              <a:defRPr sz="2800">
                <a:latin typeface="Barlow Black"/>
                <a:ea typeface="Barlow Black"/>
                <a:cs typeface="Barlow Black"/>
                <a:sym typeface="Barlow Black"/>
              </a:defRPr>
            </a:lvl2pPr>
            <a:lvl3pPr lvl="2" algn="ctr" rtl="0">
              <a:spcBef>
                <a:spcPts val="0"/>
              </a:spcBef>
              <a:spcAft>
                <a:spcPts val="0"/>
              </a:spcAft>
              <a:buSzPts val="2800"/>
              <a:buFont typeface="Barlow Black"/>
              <a:buNone/>
              <a:defRPr sz="2800">
                <a:latin typeface="Barlow Black"/>
                <a:ea typeface="Barlow Black"/>
                <a:cs typeface="Barlow Black"/>
                <a:sym typeface="Barlow Black"/>
              </a:defRPr>
            </a:lvl3pPr>
            <a:lvl4pPr lvl="3" algn="ctr" rtl="0">
              <a:spcBef>
                <a:spcPts val="0"/>
              </a:spcBef>
              <a:spcAft>
                <a:spcPts val="0"/>
              </a:spcAft>
              <a:buSzPts val="2800"/>
              <a:buFont typeface="Barlow Black"/>
              <a:buNone/>
              <a:defRPr sz="2800">
                <a:latin typeface="Barlow Black"/>
                <a:ea typeface="Barlow Black"/>
                <a:cs typeface="Barlow Black"/>
                <a:sym typeface="Barlow Black"/>
              </a:defRPr>
            </a:lvl4pPr>
            <a:lvl5pPr lvl="4" algn="ctr" rtl="0">
              <a:spcBef>
                <a:spcPts val="0"/>
              </a:spcBef>
              <a:spcAft>
                <a:spcPts val="0"/>
              </a:spcAft>
              <a:buSzPts val="2800"/>
              <a:buFont typeface="Barlow Black"/>
              <a:buNone/>
              <a:defRPr sz="2800">
                <a:latin typeface="Barlow Black"/>
                <a:ea typeface="Barlow Black"/>
                <a:cs typeface="Barlow Black"/>
                <a:sym typeface="Barlow Black"/>
              </a:defRPr>
            </a:lvl5pPr>
            <a:lvl6pPr lvl="5" algn="ctr" rtl="0">
              <a:spcBef>
                <a:spcPts val="0"/>
              </a:spcBef>
              <a:spcAft>
                <a:spcPts val="0"/>
              </a:spcAft>
              <a:buSzPts val="2800"/>
              <a:buFont typeface="Barlow Black"/>
              <a:buNone/>
              <a:defRPr sz="2800">
                <a:latin typeface="Barlow Black"/>
                <a:ea typeface="Barlow Black"/>
                <a:cs typeface="Barlow Black"/>
                <a:sym typeface="Barlow Black"/>
              </a:defRPr>
            </a:lvl6pPr>
            <a:lvl7pPr lvl="6" algn="ctr" rtl="0">
              <a:spcBef>
                <a:spcPts val="0"/>
              </a:spcBef>
              <a:spcAft>
                <a:spcPts val="0"/>
              </a:spcAft>
              <a:buSzPts val="2800"/>
              <a:buFont typeface="Barlow Black"/>
              <a:buNone/>
              <a:defRPr sz="2800">
                <a:latin typeface="Barlow Black"/>
                <a:ea typeface="Barlow Black"/>
                <a:cs typeface="Barlow Black"/>
                <a:sym typeface="Barlow Black"/>
              </a:defRPr>
            </a:lvl7pPr>
            <a:lvl8pPr lvl="7" algn="ctr" rtl="0">
              <a:spcBef>
                <a:spcPts val="0"/>
              </a:spcBef>
              <a:spcAft>
                <a:spcPts val="0"/>
              </a:spcAft>
              <a:buSzPts val="2800"/>
              <a:buFont typeface="Barlow Black"/>
              <a:buNone/>
              <a:defRPr sz="2800">
                <a:latin typeface="Barlow Black"/>
                <a:ea typeface="Barlow Black"/>
                <a:cs typeface="Barlow Black"/>
                <a:sym typeface="Barlow Black"/>
              </a:defRPr>
            </a:lvl8pPr>
            <a:lvl9pPr lvl="8" algn="ctr" rtl="0">
              <a:spcBef>
                <a:spcPts val="0"/>
              </a:spcBef>
              <a:spcAft>
                <a:spcPts val="0"/>
              </a:spcAft>
              <a:buSzPts val="2800"/>
              <a:buFont typeface="Barlow Black"/>
              <a:buNone/>
              <a:defRPr sz="2800">
                <a:latin typeface="Barlow Black"/>
                <a:ea typeface="Barlow Black"/>
                <a:cs typeface="Barlow Black"/>
                <a:sym typeface="Barlow Black"/>
              </a:defRPr>
            </a:lvl9pPr>
          </a:lstStyle>
          <a:p>
            <a:r>
              <a:t>xx%</a:t>
            </a:r>
          </a:p>
        </p:txBody>
      </p:sp>
      <p:sp>
        <p:nvSpPr>
          <p:cNvPr id="299" name="Google Shape;299;p18"/>
          <p:cNvSpPr txBox="1">
            <a:spLocks noGrp="1"/>
          </p:cNvSpPr>
          <p:nvPr>
            <p:ph type="title" idx="13" hasCustomPrompt="1"/>
          </p:nvPr>
        </p:nvSpPr>
        <p:spPr>
          <a:xfrm>
            <a:off x="5053970" y="2177372"/>
            <a:ext cx="521100" cy="52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arlow Black"/>
              <a:buNone/>
              <a:defRPr sz="2800">
                <a:latin typeface="Barlow Black"/>
                <a:ea typeface="Barlow Black"/>
                <a:cs typeface="Barlow Black"/>
                <a:sym typeface="Barlow Black"/>
              </a:defRPr>
            </a:lvl1pPr>
            <a:lvl2pPr lvl="1" algn="ctr" rtl="0">
              <a:spcBef>
                <a:spcPts val="0"/>
              </a:spcBef>
              <a:spcAft>
                <a:spcPts val="0"/>
              </a:spcAft>
              <a:buSzPts val="2800"/>
              <a:buFont typeface="Barlow Black"/>
              <a:buNone/>
              <a:defRPr sz="2800">
                <a:latin typeface="Barlow Black"/>
                <a:ea typeface="Barlow Black"/>
                <a:cs typeface="Barlow Black"/>
                <a:sym typeface="Barlow Black"/>
              </a:defRPr>
            </a:lvl2pPr>
            <a:lvl3pPr lvl="2" algn="ctr" rtl="0">
              <a:spcBef>
                <a:spcPts val="0"/>
              </a:spcBef>
              <a:spcAft>
                <a:spcPts val="0"/>
              </a:spcAft>
              <a:buSzPts val="2800"/>
              <a:buFont typeface="Barlow Black"/>
              <a:buNone/>
              <a:defRPr sz="2800">
                <a:latin typeface="Barlow Black"/>
                <a:ea typeface="Barlow Black"/>
                <a:cs typeface="Barlow Black"/>
                <a:sym typeface="Barlow Black"/>
              </a:defRPr>
            </a:lvl3pPr>
            <a:lvl4pPr lvl="3" algn="ctr" rtl="0">
              <a:spcBef>
                <a:spcPts val="0"/>
              </a:spcBef>
              <a:spcAft>
                <a:spcPts val="0"/>
              </a:spcAft>
              <a:buSzPts val="2800"/>
              <a:buFont typeface="Barlow Black"/>
              <a:buNone/>
              <a:defRPr sz="2800">
                <a:latin typeface="Barlow Black"/>
                <a:ea typeface="Barlow Black"/>
                <a:cs typeface="Barlow Black"/>
                <a:sym typeface="Barlow Black"/>
              </a:defRPr>
            </a:lvl4pPr>
            <a:lvl5pPr lvl="4" algn="ctr" rtl="0">
              <a:spcBef>
                <a:spcPts val="0"/>
              </a:spcBef>
              <a:spcAft>
                <a:spcPts val="0"/>
              </a:spcAft>
              <a:buSzPts val="2800"/>
              <a:buFont typeface="Barlow Black"/>
              <a:buNone/>
              <a:defRPr sz="2800">
                <a:latin typeface="Barlow Black"/>
                <a:ea typeface="Barlow Black"/>
                <a:cs typeface="Barlow Black"/>
                <a:sym typeface="Barlow Black"/>
              </a:defRPr>
            </a:lvl5pPr>
            <a:lvl6pPr lvl="5" algn="ctr" rtl="0">
              <a:spcBef>
                <a:spcPts val="0"/>
              </a:spcBef>
              <a:spcAft>
                <a:spcPts val="0"/>
              </a:spcAft>
              <a:buSzPts val="2800"/>
              <a:buFont typeface="Barlow Black"/>
              <a:buNone/>
              <a:defRPr sz="2800">
                <a:latin typeface="Barlow Black"/>
                <a:ea typeface="Barlow Black"/>
                <a:cs typeface="Barlow Black"/>
                <a:sym typeface="Barlow Black"/>
              </a:defRPr>
            </a:lvl6pPr>
            <a:lvl7pPr lvl="6" algn="ctr" rtl="0">
              <a:spcBef>
                <a:spcPts val="0"/>
              </a:spcBef>
              <a:spcAft>
                <a:spcPts val="0"/>
              </a:spcAft>
              <a:buSzPts val="2800"/>
              <a:buFont typeface="Barlow Black"/>
              <a:buNone/>
              <a:defRPr sz="2800">
                <a:latin typeface="Barlow Black"/>
                <a:ea typeface="Barlow Black"/>
                <a:cs typeface="Barlow Black"/>
                <a:sym typeface="Barlow Black"/>
              </a:defRPr>
            </a:lvl7pPr>
            <a:lvl8pPr lvl="7" algn="ctr" rtl="0">
              <a:spcBef>
                <a:spcPts val="0"/>
              </a:spcBef>
              <a:spcAft>
                <a:spcPts val="0"/>
              </a:spcAft>
              <a:buSzPts val="2800"/>
              <a:buFont typeface="Barlow Black"/>
              <a:buNone/>
              <a:defRPr sz="2800">
                <a:latin typeface="Barlow Black"/>
                <a:ea typeface="Barlow Black"/>
                <a:cs typeface="Barlow Black"/>
                <a:sym typeface="Barlow Black"/>
              </a:defRPr>
            </a:lvl8pPr>
            <a:lvl9pPr lvl="8" algn="ctr" rtl="0">
              <a:spcBef>
                <a:spcPts val="0"/>
              </a:spcBef>
              <a:spcAft>
                <a:spcPts val="0"/>
              </a:spcAft>
              <a:buSzPts val="2800"/>
              <a:buFont typeface="Barlow Black"/>
              <a:buNone/>
              <a:defRPr sz="2800">
                <a:latin typeface="Barlow Black"/>
                <a:ea typeface="Barlow Black"/>
                <a:cs typeface="Barlow Black"/>
                <a:sym typeface="Barlow Black"/>
              </a:defRPr>
            </a:lvl9pPr>
          </a:lstStyle>
          <a:p>
            <a:r>
              <a:t>xx%</a:t>
            </a:r>
          </a:p>
        </p:txBody>
      </p:sp>
      <p:sp>
        <p:nvSpPr>
          <p:cNvPr id="300" name="Google Shape;300;p18"/>
          <p:cNvSpPr txBox="1">
            <a:spLocks noGrp="1"/>
          </p:cNvSpPr>
          <p:nvPr>
            <p:ph type="title" idx="14" hasCustomPrompt="1"/>
          </p:nvPr>
        </p:nvSpPr>
        <p:spPr>
          <a:xfrm>
            <a:off x="3570570" y="3510922"/>
            <a:ext cx="521100" cy="52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arlow Black"/>
              <a:buNone/>
              <a:defRPr sz="2800">
                <a:latin typeface="Barlow Black"/>
                <a:ea typeface="Barlow Black"/>
                <a:cs typeface="Barlow Black"/>
                <a:sym typeface="Barlow Black"/>
              </a:defRPr>
            </a:lvl1pPr>
            <a:lvl2pPr lvl="1" algn="ctr" rtl="0">
              <a:spcBef>
                <a:spcPts val="0"/>
              </a:spcBef>
              <a:spcAft>
                <a:spcPts val="0"/>
              </a:spcAft>
              <a:buSzPts val="2800"/>
              <a:buFont typeface="Barlow Black"/>
              <a:buNone/>
              <a:defRPr sz="2800">
                <a:latin typeface="Barlow Black"/>
                <a:ea typeface="Barlow Black"/>
                <a:cs typeface="Barlow Black"/>
                <a:sym typeface="Barlow Black"/>
              </a:defRPr>
            </a:lvl2pPr>
            <a:lvl3pPr lvl="2" algn="ctr" rtl="0">
              <a:spcBef>
                <a:spcPts val="0"/>
              </a:spcBef>
              <a:spcAft>
                <a:spcPts val="0"/>
              </a:spcAft>
              <a:buSzPts val="2800"/>
              <a:buFont typeface="Barlow Black"/>
              <a:buNone/>
              <a:defRPr sz="2800">
                <a:latin typeface="Barlow Black"/>
                <a:ea typeface="Barlow Black"/>
                <a:cs typeface="Barlow Black"/>
                <a:sym typeface="Barlow Black"/>
              </a:defRPr>
            </a:lvl3pPr>
            <a:lvl4pPr lvl="3" algn="ctr" rtl="0">
              <a:spcBef>
                <a:spcPts val="0"/>
              </a:spcBef>
              <a:spcAft>
                <a:spcPts val="0"/>
              </a:spcAft>
              <a:buSzPts val="2800"/>
              <a:buFont typeface="Barlow Black"/>
              <a:buNone/>
              <a:defRPr sz="2800">
                <a:latin typeface="Barlow Black"/>
                <a:ea typeface="Barlow Black"/>
                <a:cs typeface="Barlow Black"/>
                <a:sym typeface="Barlow Black"/>
              </a:defRPr>
            </a:lvl4pPr>
            <a:lvl5pPr lvl="4" algn="ctr" rtl="0">
              <a:spcBef>
                <a:spcPts val="0"/>
              </a:spcBef>
              <a:spcAft>
                <a:spcPts val="0"/>
              </a:spcAft>
              <a:buSzPts val="2800"/>
              <a:buFont typeface="Barlow Black"/>
              <a:buNone/>
              <a:defRPr sz="2800">
                <a:latin typeface="Barlow Black"/>
                <a:ea typeface="Barlow Black"/>
                <a:cs typeface="Barlow Black"/>
                <a:sym typeface="Barlow Black"/>
              </a:defRPr>
            </a:lvl5pPr>
            <a:lvl6pPr lvl="5" algn="ctr" rtl="0">
              <a:spcBef>
                <a:spcPts val="0"/>
              </a:spcBef>
              <a:spcAft>
                <a:spcPts val="0"/>
              </a:spcAft>
              <a:buSzPts val="2800"/>
              <a:buFont typeface="Barlow Black"/>
              <a:buNone/>
              <a:defRPr sz="2800">
                <a:latin typeface="Barlow Black"/>
                <a:ea typeface="Barlow Black"/>
                <a:cs typeface="Barlow Black"/>
                <a:sym typeface="Barlow Black"/>
              </a:defRPr>
            </a:lvl6pPr>
            <a:lvl7pPr lvl="6" algn="ctr" rtl="0">
              <a:spcBef>
                <a:spcPts val="0"/>
              </a:spcBef>
              <a:spcAft>
                <a:spcPts val="0"/>
              </a:spcAft>
              <a:buSzPts val="2800"/>
              <a:buFont typeface="Barlow Black"/>
              <a:buNone/>
              <a:defRPr sz="2800">
                <a:latin typeface="Barlow Black"/>
                <a:ea typeface="Barlow Black"/>
                <a:cs typeface="Barlow Black"/>
                <a:sym typeface="Barlow Black"/>
              </a:defRPr>
            </a:lvl7pPr>
            <a:lvl8pPr lvl="7" algn="ctr" rtl="0">
              <a:spcBef>
                <a:spcPts val="0"/>
              </a:spcBef>
              <a:spcAft>
                <a:spcPts val="0"/>
              </a:spcAft>
              <a:buSzPts val="2800"/>
              <a:buFont typeface="Barlow Black"/>
              <a:buNone/>
              <a:defRPr sz="2800">
                <a:latin typeface="Barlow Black"/>
                <a:ea typeface="Barlow Black"/>
                <a:cs typeface="Barlow Black"/>
                <a:sym typeface="Barlow Black"/>
              </a:defRPr>
            </a:lvl8pPr>
            <a:lvl9pPr lvl="8" algn="ctr" rtl="0">
              <a:spcBef>
                <a:spcPts val="0"/>
              </a:spcBef>
              <a:spcAft>
                <a:spcPts val="0"/>
              </a:spcAft>
              <a:buSzPts val="2800"/>
              <a:buFont typeface="Barlow Black"/>
              <a:buNone/>
              <a:defRPr sz="2800">
                <a:latin typeface="Barlow Black"/>
                <a:ea typeface="Barlow Black"/>
                <a:cs typeface="Barlow Black"/>
                <a:sym typeface="Barlow Black"/>
              </a:defRPr>
            </a:lvl9pPr>
          </a:lstStyle>
          <a:p>
            <a:r>
              <a:t>xx%</a:t>
            </a:r>
          </a:p>
        </p:txBody>
      </p:sp>
      <p:sp>
        <p:nvSpPr>
          <p:cNvPr id="301" name="Google Shape;301;p18"/>
          <p:cNvSpPr txBox="1">
            <a:spLocks noGrp="1"/>
          </p:cNvSpPr>
          <p:nvPr>
            <p:ph type="title" idx="15" hasCustomPrompt="1"/>
          </p:nvPr>
        </p:nvSpPr>
        <p:spPr>
          <a:xfrm>
            <a:off x="5053970" y="3510922"/>
            <a:ext cx="521100" cy="52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arlow Black"/>
              <a:buNone/>
              <a:defRPr sz="2800">
                <a:latin typeface="Barlow Black"/>
                <a:ea typeface="Barlow Black"/>
                <a:cs typeface="Barlow Black"/>
                <a:sym typeface="Barlow Black"/>
              </a:defRPr>
            </a:lvl1pPr>
            <a:lvl2pPr lvl="1" algn="ctr" rtl="0">
              <a:spcBef>
                <a:spcPts val="0"/>
              </a:spcBef>
              <a:spcAft>
                <a:spcPts val="0"/>
              </a:spcAft>
              <a:buSzPts val="2800"/>
              <a:buFont typeface="Barlow Black"/>
              <a:buNone/>
              <a:defRPr sz="2800">
                <a:latin typeface="Barlow Black"/>
                <a:ea typeface="Barlow Black"/>
                <a:cs typeface="Barlow Black"/>
                <a:sym typeface="Barlow Black"/>
              </a:defRPr>
            </a:lvl2pPr>
            <a:lvl3pPr lvl="2" algn="ctr" rtl="0">
              <a:spcBef>
                <a:spcPts val="0"/>
              </a:spcBef>
              <a:spcAft>
                <a:spcPts val="0"/>
              </a:spcAft>
              <a:buSzPts val="2800"/>
              <a:buFont typeface="Barlow Black"/>
              <a:buNone/>
              <a:defRPr sz="2800">
                <a:latin typeface="Barlow Black"/>
                <a:ea typeface="Barlow Black"/>
                <a:cs typeface="Barlow Black"/>
                <a:sym typeface="Barlow Black"/>
              </a:defRPr>
            </a:lvl3pPr>
            <a:lvl4pPr lvl="3" algn="ctr" rtl="0">
              <a:spcBef>
                <a:spcPts val="0"/>
              </a:spcBef>
              <a:spcAft>
                <a:spcPts val="0"/>
              </a:spcAft>
              <a:buSzPts val="2800"/>
              <a:buFont typeface="Barlow Black"/>
              <a:buNone/>
              <a:defRPr sz="2800">
                <a:latin typeface="Barlow Black"/>
                <a:ea typeface="Barlow Black"/>
                <a:cs typeface="Barlow Black"/>
                <a:sym typeface="Barlow Black"/>
              </a:defRPr>
            </a:lvl4pPr>
            <a:lvl5pPr lvl="4" algn="ctr" rtl="0">
              <a:spcBef>
                <a:spcPts val="0"/>
              </a:spcBef>
              <a:spcAft>
                <a:spcPts val="0"/>
              </a:spcAft>
              <a:buSzPts val="2800"/>
              <a:buFont typeface="Barlow Black"/>
              <a:buNone/>
              <a:defRPr sz="2800">
                <a:latin typeface="Barlow Black"/>
                <a:ea typeface="Barlow Black"/>
                <a:cs typeface="Barlow Black"/>
                <a:sym typeface="Barlow Black"/>
              </a:defRPr>
            </a:lvl5pPr>
            <a:lvl6pPr lvl="5" algn="ctr" rtl="0">
              <a:spcBef>
                <a:spcPts val="0"/>
              </a:spcBef>
              <a:spcAft>
                <a:spcPts val="0"/>
              </a:spcAft>
              <a:buSzPts val="2800"/>
              <a:buFont typeface="Barlow Black"/>
              <a:buNone/>
              <a:defRPr sz="2800">
                <a:latin typeface="Barlow Black"/>
                <a:ea typeface="Barlow Black"/>
                <a:cs typeface="Barlow Black"/>
                <a:sym typeface="Barlow Black"/>
              </a:defRPr>
            </a:lvl6pPr>
            <a:lvl7pPr lvl="6" algn="ctr" rtl="0">
              <a:spcBef>
                <a:spcPts val="0"/>
              </a:spcBef>
              <a:spcAft>
                <a:spcPts val="0"/>
              </a:spcAft>
              <a:buSzPts val="2800"/>
              <a:buFont typeface="Barlow Black"/>
              <a:buNone/>
              <a:defRPr sz="2800">
                <a:latin typeface="Barlow Black"/>
                <a:ea typeface="Barlow Black"/>
                <a:cs typeface="Barlow Black"/>
                <a:sym typeface="Barlow Black"/>
              </a:defRPr>
            </a:lvl7pPr>
            <a:lvl8pPr lvl="7" algn="ctr" rtl="0">
              <a:spcBef>
                <a:spcPts val="0"/>
              </a:spcBef>
              <a:spcAft>
                <a:spcPts val="0"/>
              </a:spcAft>
              <a:buSzPts val="2800"/>
              <a:buFont typeface="Barlow Black"/>
              <a:buNone/>
              <a:defRPr sz="2800">
                <a:latin typeface="Barlow Black"/>
                <a:ea typeface="Barlow Black"/>
                <a:cs typeface="Barlow Black"/>
                <a:sym typeface="Barlow Black"/>
              </a:defRPr>
            </a:lvl8pPr>
            <a:lvl9pPr lvl="8" algn="ctr" rtl="0">
              <a:spcBef>
                <a:spcPts val="0"/>
              </a:spcBef>
              <a:spcAft>
                <a:spcPts val="0"/>
              </a:spcAft>
              <a:buSzPts val="2800"/>
              <a:buFont typeface="Barlow Black"/>
              <a:buNone/>
              <a:defRPr sz="2800">
                <a:latin typeface="Barlow Black"/>
                <a:ea typeface="Barlow Black"/>
                <a:cs typeface="Barlow Black"/>
                <a:sym typeface="Barlow Black"/>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BLANK_1_1_1_1">
    <p:bg>
      <p:bgPr>
        <a:solidFill>
          <a:schemeClr val="lt1"/>
        </a:solidFill>
        <a:effectLst/>
      </p:bgPr>
    </p:bg>
    <p:spTree>
      <p:nvGrpSpPr>
        <p:cNvPr id="1" name="Shape 302"/>
        <p:cNvGrpSpPr/>
        <p:nvPr/>
      </p:nvGrpSpPr>
      <p:grpSpPr>
        <a:xfrm>
          <a:off x="0" y="0"/>
          <a:ext cx="0" cy="0"/>
          <a:chOff x="0" y="0"/>
          <a:chExt cx="0" cy="0"/>
        </a:xfrm>
      </p:grpSpPr>
      <p:sp>
        <p:nvSpPr>
          <p:cNvPr id="303" name="Google Shape;303;p19"/>
          <p:cNvSpPr/>
          <p:nvPr/>
        </p:nvSpPr>
        <p:spPr>
          <a:xfrm rot="10800000" flipH="1">
            <a:off x="-8062" y="3431"/>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720000" y="540000"/>
            <a:ext cx="7704000" cy="40644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txBox="1">
            <a:spLocks noGrp="1"/>
          </p:cNvSpPr>
          <p:nvPr>
            <p:ph type="ctrTitle"/>
          </p:nvPr>
        </p:nvSpPr>
        <p:spPr>
          <a:xfrm>
            <a:off x="1274700" y="893125"/>
            <a:ext cx="6137400" cy="1300200"/>
          </a:xfrm>
          <a:prstGeom prst="rect">
            <a:avLst/>
          </a:prstGeom>
        </p:spPr>
        <p:txBody>
          <a:bodyPr spcFirstLastPara="1" wrap="square" lIns="91425" tIns="91425" rIns="91425" bIns="91425" anchor="ctr"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endParaRPr/>
          </a:p>
        </p:txBody>
      </p:sp>
      <p:sp>
        <p:nvSpPr>
          <p:cNvPr id="306" name="Google Shape;306;p19"/>
          <p:cNvSpPr txBox="1">
            <a:spLocks noGrp="1"/>
          </p:cNvSpPr>
          <p:nvPr>
            <p:ph type="subTitle" idx="1"/>
          </p:nvPr>
        </p:nvSpPr>
        <p:spPr>
          <a:xfrm>
            <a:off x="1274700" y="2290299"/>
            <a:ext cx="3309300" cy="104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7" name="Google Shape;307;p19"/>
          <p:cNvSpPr txBox="1"/>
          <p:nvPr/>
        </p:nvSpPr>
        <p:spPr>
          <a:xfrm>
            <a:off x="1274700" y="3320151"/>
            <a:ext cx="3751200" cy="736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Barlow"/>
                <a:ea typeface="Barlow"/>
                <a:cs typeface="Barlow"/>
                <a:sym typeface="Barlow"/>
              </a:rPr>
              <a:t>CREDITS: This presentation template was created by </a:t>
            </a:r>
            <a:r>
              <a:rPr lang="en" sz="1200">
                <a:solidFill>
                  <a:schemeClr val="dk1"/>
                </a:solidFill>
                <a:uFill>
                  <a:noFill/>
                </a:uFill>
                <a:latin typeface="Barlow Black"/>
                <a:ea typeface="Barlow Black"/>
                <a:cs typeface="Barlow Black"/>
                <a:sym typeface="Barlow Black"/>
                <a:hlinkClick r:id="rId2">
                  <a:extLst>
                    <a:ext uri="{A12FA001-AC4F-418D-AE19-62706E023703}">
                      <ahyp:hlinkClr xmlns:ahyp="http://schemas.microsoft.com/office/drawing/2018/hyperlinkcolor" val="tx"/>
                    </a:ext>
                  </a:extLst>
                </a:hlinkClick>
              </a:rPr>
              <a:t>Slidesgo</a:t>
            </a:r>
            <a:r>
              <a:rPr lang="en" sz="1200">
                <a:solidFill>
                  <a:schemeClr val="dk1"/>
                </a:solidFill>
                <a:latin typeface="Barlow"/>
                <a:ea typeface="Barlow"/>
                <a:cs typeface="Barlow"/>
                <a:sym typeface="Barlow"/>
              </a:rPr>
              <a:t>, including icons by </a:t>
            </a:r>
            <a:r>
              <a:rPr lang="en" sz="1200">
                <a:solidFill>
                  <a:schemeClr val="dk1"/>
                </a:solidFill>
                <a:uFill>
                  <a:noFill/>
                </a:uFill>
                <a:latin typeface="Barlow Black"/>
                <a:ea typeface="Barlow Black"/>
                <a:cs typeface="Barlow Black"/>
                <a:sym typeface="Barlow Black"/>
                <a:hlinkClick r:id="rId3">
                  <a:extLst>
                    <a:ext uri="{A12FA001-AC4F-418D-AE19-62706E023703}">
                      <ahyp:hlinkClr xmlns:ahyp="http://schemas.microsoft.com/office/drawing/2018/hyperlinkcolor" val="tx"/>
                    </a:ext>
                  </a:extLst>
                </a:hlinkClick>
              </a:rPr>
              <a:t>Flaticon</a:t>
            </a:r>
            <a:r>
              <a:rPr lang="en" sz="1200">
                <a:solidFill>
                  <a:schemeClr val="dk1"/>
                </a:solidFill>
                <a:latin typeface="Barlow"/>
                <a:ea typeface="Barlow"/>
                <a:cs typeface="Barlow"/>
                <a:sym typeface="Barlow"/>
              </a:rPr>
              <a:t>, and infographics &amp; images by </a:t>
            </a:r>
            <a:r>
              <a:rPr lang="en" sz="1200">
                <a:solidFill>
                  <a:schemeClr val="dk1"/>
                </a:solidFill>
                <a:uFill>
                  <a:noFill/>
                </a:uFill>
                <a:latin typeface="Barlow Black"/>
                <a:ea typeface="Barlow Black"/>
                <a:cs typeface="Barlow Black"/>
                <a:sym typeface="Barlow Black"/>
                <a:hlinkClick r:id="rId4">
                  <a:extLst>
                    <a:ext uri="{A12FA001-AC4F-418D-AE19-62706E023703}">
                      <ahyp:hlinkClr xmlns:ahyp="http://schemas.microsoft.com/office/drawing/2018/hyperlinkcolor" val="tx"/>
                    </a:ext>
                  </a:extLst>
                </a:hlinkClick>
              </a:rPr>
              <a:t>Freepik</a:t>
            </a:r>
            <a:r>
              <a:rPr lang="en" sz="1200">
                <a:solidFill>
                  <a:schemeClr val="dk1"/>
                </a:solidFill>
                <a:latin typeface="Barlow"/>
                <a:ea typeface="Barlow"/>
                <a:cs typeface="Barlow"/>
                <a:sym typeface="Barlow"/>
              </a:rPr>
              <a:t>. </a:t>
            </a:r>
            <a:endParaRPr sz="1200">
              <a:solidFill>
                <a:schemeClr val="dk1"/>
              </a:solidFill>
              <a:latin typeface="Barlow"/>
              <a:ea typeface="Barlow"/>
              <a:cs typeface="Barlow"/>
              <a:sym typeface="Barlow"/>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308"/>
        <p:cNvGrpSpPr/>
        <p:nvPr/>
      </p:nvGrpSpPr>
      <p:grpSpPr>
        <a:xfrm>
          <a:off x="0" y="0"/>
          <a:ext cx="0" cy="0"/>
          <a:chOff x="0" y="0"/>
          <a:chExt cx="0" cy="0"/>
        </a:xfrm>
      </p:grpSpPr>
      <p:sp>
        <p:nvSpPr>
          <p:cNvPr id="309" name="Google Shape;309;p20"/>
          <p:cNvSpPr/>
          <p:nvPr/>
        </p:nvSpPr>
        <p:spPr>
          <a:xfrm rot="10800000" flipH="1">
            <a:off x="-8062" y="3431"/>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0"/>
          <p:cNvSpPr txBox="1">
            <a:spLocks noGrp="1"/>
          </p:cNvSpPr>
          <p:nvPr>
            <p:ph type="subTitle" idx="1"/>
          </p:nvPr>
        </p:nvSpPr>
        <p:spPr>
          <a:xfrm flipH="1">
            <a:off x="1796850" y="1535291"/>
            <a:ext cx="5550300" cy="2066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541C1D"/>
              </a:buClr>
              <a:buSzPts val="2600"/>
              <a:buFont typeface="Barlow Black"/>
              <a:buNone/>
              <a:defRPr sz="2600">
                <a:solidFill>
                  <a:schemeClr val="accent1"/>
                </a:solidFill>
                <a:latin typeface="Barlow Black"/>
                <a:ea typeface="Barlow Black"/>
                <a:cs typeface="Barlow Black"/>
                <a:sym typeface="Barlow Black"/>
              </a:defRPr>
            </a:lvl1pPr>
            <a:lvl2pPr lvl="1" algn="ctr" rtl="0">
              <a:lnSpc>
                <a:spcPct val="100000"/>
              </a:lnSpc>
              <a:spcBef>
                <a:spcPts val="0"/>
              </a:spcBef>
              <a:spcAft>
                <a:spcPts val="0"/>
              </a:spcAft>
              <a:buClr>
                <a:srgbClr val="541C1D"/>
              </a:buClr>
              <a:buSzPts val="2600"/>
              <a:buFont typeface="Barlow Black"/>
              <a:buNone/>
              <a:defRPr sz="2600">
                <a:solidFill>
                  <a:srgbClr val="541C1D"/>
                </a:solidFill>
                <a:latin typeface="Barlow Black"/>
                <a:ea typeface="Barlow Black"/>
                <a:cs typeface="Barlow Black"/>
                <a:sym typeface="Barlow Black"/>
              </a:defRPr>
            </a:lvl2pPr>
            <a:lvl3pPr lvl="2" algn="ctr" rtl="0">
              <a:lnSpc>
                <a:spcPct val="100000"/>
              </a:lnSpc>
              <a:spcBef>
                <a:spcPts val="0"/>
              </a:spcBef>
              <a:spcAft>
                <a:spcPts val="0"/>
              </a:spcAft>
              <a:buClr>
                <a:srgbClr val="541C1D"/>
              </a:buClr>
              <a:buSzPts val="2600"/>
              <a:buFont typeface="Barlow Black"/>
              <a:buNone/>
              <a:defRPr sz="2600">
                <a:solidFill>
                  <a:srgbClr val="541C1D"/>
                </a:solidFill>
                <a:latin typeface="Barlow Black"/>
                <a:ea typeface="Barlow Black"/>
                <a:cs typeface="Barlow Black"/>
                <a:sym typeface="Barlow Black"/>
              </a:defRPr>
            </a:lvl3pPr>
            <a:lvl4pPr lvl="3" algn="ctr" rtl="0">
              <a:lnSpc>
                <a:spcPct val="100000"/>
              </a:lnSpc>
              <a:spcBef>
                <a:spcPts val="0"/>
              </a:spcBef>
              <a:spcAft>
                <a:spcPts val="0"/>
              </a:spcAft>
              <a:buClr>
                <a:srgbClr val="541C1D"/>
              </a:buClr>
              <a:buSzPts val="2600"/>
              <a:buFont typeface="Barlow Black"/>
              <a:buNone/>
              <a:defRPr sz="2600">
                <a:solidFill>
                  <a:srgbClr val="541C1D"/>
                </a:solidFill>
                <a:latin typeface="Barlow Black"/>
                <a:ea typeface="Barlow Black"/>
                <a:cs typeface="Barlow Black"/>
                <a:sym typeface="Barlow Black"/>
              </a:defRPr>
            </a:lvl4pPr>
            <a:lvl5pPr lvl="4" algn="ctr" rtl="0">
              <a:lnSpc>
                <a:spcPct val="100000"/>
              </a:lnSpc>
              <a:spcBef>
                <a:spcPts val="0"/>
              </a:spcBef>
              <a:spcAft>
                <a:spcPts val="0"/>
              </a:spcAft>
              <a:buClr>
                <a:srgbClr val="541C1D"/>
              </a:buClr>
              <a:buSzPts val="2600"/>
              <a:buFont typeface="Barlow Black"/>
              <a:buNone/>
              <a:defRPr sz="2600">
                <a:solidFill>
                  <a:srgbClr val="541C1D"/>
                </a:solidFill>
                <a:latin typeface="Barlow Black"/>
                <a:ea typeface="Barlow Black"/>
                <a:cs typeface="Barlow Black"/>
                <a:sym typeface="Barlow Black"/>
              </a:defRPr>
            </a:lvl5pPr>
            <a:lvl6pPr lvl="5" algn="ctr" rtl="0">
              <a:lnSpc>
                <a:spcPct val="100000"/>
              </a:lnSpc>
              <a:spcBef>
                <a:spcPts val="0"/>
              </a:spcBef>
              <a:spcAft>
                <a:spcPts val="0"/>
              </a:spcAft>
              <a:buClr>
                <a:srgbClr val="541C1D"/>
              </a:buClr>
              <a:buSzPts val="2600"/>
              <a:buFont typeface="Barlow Black"/>
              <a:buNone/>
              <a:defRPr sz="2600">
                <a:solidFill>
                  <a:srgbClr val="541C1D"/>
                </a:solidFill>
                <a:latin typeface="Barlow Black"/>
                <a:ea typeface="Barlow Black"/>
                <a:cs typeface="Barlow Black"/>
                <a:sym typeface="Barlow Black"/>
              </a:defRPr>
            </a:lvl6pPr>
            <a:lvl7pPr lvl="6" algn="ctr" rtl="0">
              <a:lnSpc>
                <a:spcPct val="100000"/>
              </a:lnSpc>
              <a:spcBef>
                <a:spcPts val="0"/>
              </a:spcBef>
              <a:spcAft>
                <a:spcPts val="0"/>
              </a:spcAft>
              <a:buClr>
                <a:srgbClr val="541C1D"/>
              </a:buClr>
              <a:buSzPts val="2600"/>
              <a:buFont typeface="Barlow Black"/>
              <a:buNone/>
              <a:defRPr sz="2600">
                <a:solidFill>
                  <a:srgbClr val="541C1D"/>
                </a:solidFill>
                <a:latin typeface="Barlow Black"/>
                <a:ea typeface="Barlow Black"/>
                <a:cs typeface="Barlow Black"/>
                <a:sym typeface="Barlow Black"/>
              </a:defRPr>
            </a:lvl7pPr>
            <a:lvl8pPr lvl="7" algn="ctr" rtl="0">
              <a:lnSpc>
                <a:spcPct val="100000"/>
              </a:lnSpc>
              <a:spcBef>
                <a:spcPts val="0"/>
              </a:spcBef>
              <a:spcAft>
                <a:spcPts val="0"/>
              </a:spcAft>
              <a:buClr>
                <a:srgbClr val="541C1D"/>
              </a:buClr>
              <a:buSzPts val="2600"/>
              <a:buFont typeface="Barlow Black"/>
              <a:buNone/>
              <a:defRPr sz="2600">
                <a:solidFill>
                  <a:srgbClr val="541C1D"/>
                </a:solidFill>
                <a:latin typeface="Barlow Black"/>
                <a:ea typeface="Barlow Black"/>
                <a:cs typeface="Barlow Black"/>
                <a:sym typeface="Barlow Black"/>
              </a:defRPr>
            </a:lvl8pPr>
            <a:lvl9pPr lvl="8" algn="ctr" rtl="0">
              <a:lnSpc>
                <a:spcPct val="100000"/>
              </a:lnSpc>
              <a:spcBef>
                <a:spcPts val="0"/>
              </a:spcBef>
              <a:spcAft>
                <a:spcPts val="0"/>
              </a:spcAft>
              <a:buClr>
                <a:srgbClr val="541C1D"/>
              </a:buClr>
              <a:buSzPts val="2600"/>
              <a:buFont typeface="Barlow Black"/>
              <a:buNone/>
              <a:defRPr sz="2600">
                <a:solidFill>
                  <a:srgbClr val="541C1D"/>
                </a:solidFill>
                <a:latin typeface="Barlow Black"/>
                <a:ea typeface="Barlow Black"/>
                <a:cs typeface="Barlow Black"/>
                <a:sym typeface="Barlow Black"/>
              </a:defRPr>
            </a:lvl9pPr>
          </a:lstStyle>
          <a:p>
            <a:endParaRPr/>
          </a:p>
        </p:txBody>
      </p:sp>
      <p:sp>
        <p:nvSpPr>
          <p:cNvPr id="311" name="Google Shape;311;p20"/>
          <p:cNvSpPr txBox="1">
            <a:spLocks noGrp="1"/>
          </p:cNvSpPr>
          <p:nvPr>
            <p:ph type="ctrTitle"/>
          </p:nvPr>
        </p:nvSpPr>
        <p:spPr>
          <a:xfrm flipH="1">
            <a:off x="1434450" y="3656863"/>
            <a:ext cx="62751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541C1D"/>
              </a:buClr>
              <a:buSzPts val="3600"/>
              <a:buNone/>
              <a:defRPr sz="3600"/>
            </a:lvl1pPr>
            <a:lvl2pPr lvl="1" algn="ctr" rtl="0">
              <a:spcBef>
                <a:spcPts val="0"/>
              </a:spcBef>
              <a:spcAft>
                <a:spcPts val="0"/>
              </a:spcAft>
              <a:buClr>
                <a:srgbClr val="541C1D"/>
              </a:buClr>
              <a:buSzPts val="1800"/>
              <a:buFont typeface="Oswald"/>
              <a:buNone/>
              <a:defRPr sz="1800">
                <a:solidFill>
                  <a:srgbClr val="541C1D"/>
                </a:solidFill>
                <a:latin typeface="Oswald"/>
                <a:ea typeface="Oswald"/>
                <a:cs typeface="Oswald"/>
                <a:sym typeface="Oswald"/>
              </a:defRPr>
            </a:lvl2pPr>
            <a:lvl3pPr lvl="2" algn="ctr" rtl="0">
              <a:spcBef>
                <a:spcPts val="0"/>
              </a:spcBef>
              <a:spcAft>
                <a:spcPts val="0"/>
              </a:spcAft>
              <a:buClr>
                <a:srgbClr val="541C1D"/>
              </a:buClr>
              <a:buSzPts val="1800"/>
              <a:buFont typeface="Oswald"/>
              <a:buNone/>
              <a:defRPr sz="1800">
                <a:solidFill>
                  <a:srgbClr val="541C1D"/>
                </a:solidFill>
                <a:latin typeface="Oswald"/>
                <a:ea typeface="Oswald"/>
                <a:cs typeface="Oswald"/>
                <a:sym typeface="Oswald"/>
              </a:defRPr>
            </a:lvl3pPr>
            <a:lvl4pPr lvl="3" algn="ctr" rtl="0">
              <a:spcBef>
                <a:spcPts val="0"/>
              </a:spcBef>
              <a:spcAft>
                <a:spcPts val="0"/>
              </a:spcAft>
              <a:buClr>
                <a:srgbClr val="541C1D"/>
              </a:buClr>
              <a:buSzPts val="1800"/>
              <a:buFont typeface="Oswald"/>
              <a:buNone/>
              <a:defRPr sz="1800">
                <a:solidFill>
                  <a:srgbClr val="541C1D"/>
                </a:solidFill>
                <a:latin typeface="Oswald"/>
                <a:ea typeface="Oswald"/>
                <a:cs typeface="Oswald"/>
                <a:sym typeface="Oswald"/>
              </a:defRPr>
            </a:lvl4pPr>
            <a:lvl5pPr lvl="4" algn="ctr" rtl="0">
              <a:spcBef>
                <a:spcPts val="0"/>
              </a:spcBef>
              <a:spcAft>
                <a:spcPts val="0"/>
              </a:spcAft>
              <a:buClr>
                <a:srgbClr val="541C1D"/>
              </a:buClr>
              <a:buSzPts val="1800"/>
              <a:buFont typeface="Oswald"/>
              <a:buNone/>
              <a:defRPr sz="1800">
                <a:solidFill>
                  <a:srgbClr val="541C1D"/>
                </a:solidFill>
                <a:latin typeface="Oswald"/>
                <a:ea typeface="Oswald"/>
                <a:cs typeface="Oswald"/>
                <a:sym typeface="Oswald"/>
              </a:defRPr>
            </a:lvl5pPr>
            <a:lvl6pPr lvl="5" algn="ctr" rtl="0">
              <a:spcBef>
                <a:spcPts val="0"/>
              </a:spcBef>
              <a:spcAft>
                <a:spcPts val="0"/>
              </a:spcAft>
              <a:buClr>
                <a:srgbClr val="541C1D"/>
              </a:buClr>
              <a:buSzPts val="1800"/>
              <a:buFont typeface="Oswald"/>
              <a:buNone/>
              <a:defRPr sz="1800">
                <a:solidFill>
                  <a:srgbClr val="541C1D"/>
                </a:solidFill>
                <a:latin typeface="Oswald"/>
                <a:ea typeface="Oswald"/>
                <a:cs typeface="Oswald"/>
                <a:sym typeface="Oswald"/>
              </a:defRPr>
            </a:lvl6pPr>
            <a:lvl7pPr lvl="6" algn="ctr" rtl="0">
              <a:spcBef>
                <a:spcPts val="0"/>
              </a:spcBef>
              <a:spcAft>
                <a:spcPts val="0"/>
              </a:spcAft>
              <a:buClr>
                <a:srgbClr val="541C1D"/>
              </a:buClr>
              <a:buSzPts val="1800"/>
              <a:buFont typeface="Oswald"/>
              <a:buNone/>
              <a:defRPr sz="1800">
                <a:solidFill>
                  <a:srgbClr val="541C1D"/>
                </a:solidFill>
                <a:latin typeface="Oswald"/>
                <a:ea typeface="Oswald"/>
                <a:cs typeface="Oswald"/>
                <a:sym typeface="Oswald"/>
              </a:defRPr>
            </a:lvl7pPr>
            <a:lvl8pPr lvl="7" algn="ctr" rtl="0">
              <a:spcBef>
                <a:spcPts val="0"/>
              </a:spcBef>
              <a:spcAft>
                <a:spcPts val="0"/>
              </a:spcAft>
              <a:buClr>
                <a:srgbClr val="541C1D"/>
              </a:buClr>
              <a:buSzPts val="1800"/>
              <a:buFont typeface="Oswald"/>
              <a:buNone/>
              <a:defRPr sz="1800">
                <a:solidFill>
                  <a:srgbClr val="541C1D"/>
                </a:solidFill>
                <a:latin typeface="Oswald"/>
                <a:ea typeface="Oswald"/>
                <a:cs typeface="Oswald"/>
                <a:sym typeface="Oswald"/>
              </a:defRPr>
            </a:lvl8pPr>
            <a:lvl9pPr lvl="8" algn="ctr" rtl="0">
              <a:spcBef>
                <a:spcPts val="0"/>
              </a:spcBef>
              <a:spcAft>
                <a:spcPts val="0"/>
              </a:spcAft>
              <a:buClr>
                <a:srgbClr val="541C1D"/>
              </a:buClr>
              <a:buSzPts val="1800"/>
              <a:buFont typeface="Oswald"/>
              <a:buNone/>
              <a:defRPr sz="1800">
                <a:solidFill>
                  <a:srgbClr val="541C1D"/>
                </a:solidFill>
                <a:latin typeface="Oswald"/>
                <a:ea typeface="Oswald"/>
                <a:cs typeface="Oswald"/>
                <a:sym typeface="Oswald"/>
              </a:defRPr>
            </a:lvl9pPr>
          </a:lstStyle>
          <a:p>
            <a:endParaRPr/>
          </a:p>
        </p:txBody>
      </p:sp>
      <p:sp>
        <p:nvSpPr>
          <p:cNvPr id="312" name="Google Shape;312;p20"/>
          <p:cNvSpPr/>
          <p:nvPr/>
        </p:nvSpPr>
        <p:spPr>
          <a:xfrm>
            <a:off x="1566600" y="1291975"/>
            <a:ext cx="1043600" cy="1042407"/>
          </a:xfrm>
          <a:custGeom>
            <a:avLst/>
            <a:gdLst/>
            <a:ahLst/>
            <a:cxnLst/>
            <a:rect l="l" t="t" r="r" b="b"/>
            <a:pathLst>
              <a:path w="41744" h="38762" extrusionOk="0">
                <a:moveTo>
                  <a:pt x="0" y="38762"/>
                </a:moveTo>
                <a:lnTo>
                  <a:pt x="0" y="0"/>
                </a:lnTo>
                <a:lnTo>
                  <a:pt x="41744" y="0"/>
                </a:lnTo>
              </a:path>
            </a:pathLst>
          </a:custGeom>
          <a:noFill/>
          <a:ln w="28575" cap="rnd" cmpd="sng">
            <a:solidFill>
              <a:schemeClr val="accent5"/>
            </a:solidFill>
            <a:prstDash val="solid"/>
            <a:round/>
            <a:headEnd type="none" w="med" len="med"/>
            <a:tailEnd type="none" w="med" len="med"/>
          </a:ln>
        </p:spPr>
      </p:sp>
      <p:sp>
        <p:nvSpPr>
          <p:cNvPr id="313" name="Google Shape;313;p20"/>
          <p:cNvSpPr/>
          <p:nvPr/>
        </p:nvSpPr>
        <p:spPr>
          <a:xfrm rot="10800000">
            <a:off x="6533800" y="2770768"/>
            <a:ext cx="1043600" cy="1042407"/>
          </a:xfrm>
          <a:custGeom>
            <a:avLst/>
            <a:gdLst/>
            <a:ahLst/>
            <a:cxnLst/>
            <a:rect l="l" t="t" r="r" b="b"/>
            <a:pathLst>
              <a:path w="41744" h="38762" extrusionOk="0">
                <a:moveTo>
                  <a:pt x="0" y="38762"/>
                </a:moveTo>
                <a:lnTo>
                  <a:pt x="0" y="0"/>
                </a:lnTo>
                <a:lnTo>
                  <a:pt x="41744" y="0"/>
                </a:lnTo>
              </a:path>
            </a:pathLst>
          </a:custGeom>
          <a:noFill/>
          <a:ln w="28575" cap="rnd" cmpd="sng">
            <a:solidFill>
              <a:schemeClr val="accent5"/>
            </a:solidFill>
            <a:prstDash val="solid"/>
            <a:round/>
            <a:headEnd type="none" w="med" len="med"/>
            <a:tailEnd type="none" w="med" len="med"/>
          </a:ln>
        </p:spPr>
      </p:sp>
      <p:grpSp>
        <p:nvGrpSpPr>
          <p:cNvPr id="314" name="Google Shape;314;p20"/>
          <p:cNvGrpSpPr/>
          <p:nvPr/>
        </p:nvGrpSpPr>
        <p:grpSpPr>
          <a:xfrm>
            <a:off x="5303075" y="504425"/>
            <a:ext cx="414425" cy="294200"/>
            <a:chOff x="4636400" y="2655400"/>
            <a:chExt cx="414425" cy="294200"/>
          </a:xfrm>
        </p:grpSpPr>
        <p:sp>
          <p:nvSpPr>
            <p:cNvPr id="315" name="Google Shape;315;p20"/>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0"/>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0"/>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20"/>
          <p:cNvGrpSpPr/>
          <p:nvPr/>
        </p:nvGrpSpPr>
        <p:grpSpPr>
          <a:xfrm>
            <a:off x="7955425" y="1825375"/>
            <a:ext cx="79550" cy="187500"/>
            <a:chOff x="7955425" y="1825375"/>
            <a:chExt cx="79550" cy="187500"/>
          </a:xfrm>
        </p:grpSpPr>
        <p:sp>
          <p:nvSpPr>
            <p:cNvPr id="323" name="Google Shape;323;p20"/>
            <p:cNvSpPr/>
            <p:nvPr/>
          </p:nvSpPr>
          <p:spPr>
            <a:xfrm>
              <a:off x="7986425" y="1955625"/>
              <a:ext cx="48550" cy="57250"/>
            </a:xfrm>
            <a:custGeom>
              <a:avLst/>
              <a:gdLst/>
              <a:ahLst/>
              <a:cxnLst/>
              <a:rect l="l" t="t" r="r" b="b"/>
              <a:pathLst>
                <a:path w="1942" h="2290" extrusionOk="0">
                  <a:moveTo>
                    <a:pt x="1208" y="0"/>
                  </a:moveTo>
                  <a:cubicBezTo>
                    <a:pt x="1165" y="0"/>
                    <a:pt x="1123" y="7"/>
                    <a:pt x="1081" y="20"/>
                  </a:cubicBezTo>
                  <a:cubicBezTo>
                    <a:pt x="512" y="224"/>
                    <a:pt x="118" y="735"/>
                    <a:pt x="45" y="1333"/>
                  </a:cubicBezTo>
                  <a:cubicBezTo>
                    <a:pt x="1" y="1611"/>
                    <a:pt x="74" y="1888"/>
                    <a:pt x="249" y="2107"/>
                  </a:cubicBezTo>
                  <a:cubicBezTo>
                    <a:pt x="374" y="2237"/>
                    <a:pt x="517" y="2290"/>
                    <a:pt x="663" y="2290"/>
                  </a:cubicBezTo>
                  <a:cubicBezTo>
                    <a:pt x="977" y="2290"/>
                    <a:pt x="1305" y="2045"/>
                    <a:pt x="1504" y="1786"/>
                  </a:cubicBezTo>
                  <a:cubicBezTo>
                    <a:pt x="1737" y="1494"/>
                    <a:pt x="1942" y="1144"/>
                    <a:pt x="1898" y="735"/>
                  </a:cubicBezTo>
                  <a:cubicBezTo>
                    <a:pt x="1872" y="374"/>
                    <a:pt x="153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7955425" y="1825375"/>
              <a:ext cx="39425" cy="33050"/>
            </a:xfrm>
            <a:custGeom>
              <a:avLst/>
              <a:gdLst/>
              <a:ahLst/>
              <a:cxnLst/>
              <a:rect l="l" t="t" r="r" b="b"/>
              <a:pathLst>
                <a:path w="1577" h="1322" extrusionOk="0">
                  <a:moveTo>
                    <a:pt x="1081" y="0"/>
                  </a:moveTo>
                  <a:cubicBezTo>
                    <a:pt x="713" y="0"/>
                    <a:pt x="359" y="186"/>
                    <a:pt x="161" y="502"/>
                  </a:cubicBezTo>
                  <a:cubicBezTo>
                    <a:pt x="44" y="648"/>
                    <a:pt x="1" y="838"/>
                    <a:pt x="44" y="1028"/>
                  </a:cubicBezTo>
                  <a:cubicBezTo>
                    <a:pt x="105" y="1244"/>
                    <a:pt x="289" y="1322"/>
                    <a:pt x="493" y="1322"/>
                  </a:cubicBezTo>
                  <a:cubicBezTo>
                    <a:pt x="632" y="1322"/>
                    <a:pt x="781" y="1285"/>
                    <a:pt x="905" y="1232"/>
                  </a:cubicBezTo>
                  <a:cubicBezTo>
                    <a:pt x="1153" y="1145"/>
                    <a:pt x="1358" y="955"/>
                    <a:pt x="1474" y="721"/>
                  </a:cubicBezTo>
                  <a:cubicBezTo>
                    <a:pt x="1577" y="459"/>
                    <a:pt x="1460" y="50"/>
                    <a:pt x="1197" y="6"/>
                  </a:cubicBezTo>
                  <a:cubicBezTo>
                    <a:pt x="1158" y="2"/>
                    <a:pt x="1119" y="0"/>
                    <a:pt x="10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20"/>
          <p:cNvGrpSpPr/>
          <p:nvPr/>
        </p:nvGrpSpPr>
        <p:grpSpPr>
          <a:xfrm rot="1784480">
            <a:off x="2139540" y="3799639"/>
            <a:ext cx="336010" cy="374986"/>
            <a:chOff x="8025825" y="930775"/>
            <a:chExt cx="336000" cy="374975"/>
          </a:xfrm>
        </p:grpSpPr>
        <p:sp>
          <p:nvSpPr>
            <p:cNvPr id="326" name="Google Shape;326;p20"/>
            <p:cNvSpPr/>
            <p:nvPr/>
          </p:nvSpPr>
          <p:spPr>
            <a:xfrm>
              <a:off x="8053200" y="1023725"/>
              <a:ext cx="77725" cy="225100"/>
            </a:xfrm>
            <a:custGeom>
              <a:avLst/>
              <a:gdLst/>
              <a:ahLst/>
              <a:cxnLst/>
              <a:rect l="l" t="t" r="r" b="b"/>
              <a:pathLst>
                <a:path w="3109" h="9004" extrusionOk="0">
                  <a:moveTo>
                    <a:pt x="3079" y="0"/>
                  </a:moveTo>
                  <a:lnTo>
                    <a:pt x="3079" y="0"/>
                  </a:lnTo>
                  <a:cubicBezTo>
                    <a:pt x="3021" y="44"/>
                    <a:pt x="2977" y="73"/>
                    <a:pt x="2919" y="102"/>
                  </a:cubicBezTo>
                  <a:cubicBezTo>
                    <a:pt x="2043" y="598"/>
                    <a:pt x="1357" y="525"/>
                    <a:pt x="905" y="1518"/>
                  </a:cubicBezTo>
                  <a:cubicBezTo>
                    <a:pt x="29" y="3414"/>
                    <a:pt x="0" y="5705"/>
                    <a:pt x="1518" y="7165"/>
                  </a:cubicBezTo>
                  <a:cubicBezTo>
                    <a:pt x="2101" y="7719"/>
                    <a:pt x="2641" y="8346"/>
                    <a:pt x="3108" y="9003"/>
                  </a:cubicBezTo>
                  <a:cubicBezTo>
                    <a:pt x="3094" y="8638"/>
                    <a:pt x="3064" y="8273"/>
                    <a:pt x="3021" y="7923"/>
                  </a:cubicBezTo>
                  <a:cubicBezTo>
                    <a:pt x="2948" y="7106"/>
                    <a:pt x="2802" y="6289"/>
                    <a:pt x="2568" y="5501"/>
                  </a:cubicBezTo>
                  <a:cubicBezTo>
                    <a:pt x="2349" y="4801"/>
                    <a:pt x="1824" y="4261"/>
                    <a:pt x="1591" y="3590"/>
                  </a:cubicBezTo>
                  <a:cubicBezTo>
                    <a:pt x="1343" y="2889"/>
                    <a:pt x="1459" y="2320"/>
                    <a:pt x="1780" y="1649"/>
                  </a:cubicBezTo>
                  <a:cubicBezTo>
                    <a:pt x="1926" y="1342"/>
                    <a:pt x="2568" y="671"/>
                    <a:pt x="307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8103900" y="962550"/>
              <a:ext cx="159425" cy="284800"/>
            </a:xfrm>
            <a:custGeom>
              <a:avLst/>
              <a:gdLst/>
              <a:ahLst/>
              <a:cxnLst/>
              <a:rect l="l" t="t" r="r" b="b"/>
              <a:pathLst>
                <a:path w="6377" h="11392" extrusionOk="0">
                  <a:moveTo>
                    <a:pt x="3561" y="3089"/>
                  </a:moveTo>
                  <a:cubicBezTo>
                    <a:pt x="3911" y="3104"/>
                    <a:pt x="3911" y="3746"/>
                    <a:pt x="3575" y="3746"/>
                  </a:cubicBezTo>
                  <a:lnTo>
                    <a:pt x="3517" y="3746"/>
                  </a:lnTo>
                  <a:cubicBezTo>
                    <a:pt x="3167" y="3746"/>
                    <a:pt x="3152" y="3089"/>
                    <a:pt x="3517" y="3089"/>
                  </a:cubicBezTo>
                  <a:close/>
                  <a:moveTo>
                    <a:pt x="1810" y="6431"/>
                  </a:moveTo>
                  <a:cubicBezTo>
                    <a:pt x="2175" y="6431"/>
                    <a:pt x="2160" y="7087"/>
                    <a:pt x="1810" y="7087"/>
                  </a:cubicBezTo>
                  <a:cubicBezTo>
                    <a:pt x="1460" y="7087"/>
                    <a:pt x="1445" y="6431"/>
                    <a:pt x="1810" y="6431"/>
                  </a:cubicBezTo>
                  <a:close/>
                  <a:moveTo>
                    <a:pt x="3448" y="1"/>
                  </a:moveTo>
                  <a:cubicBezTo>
                    <a:pt x="3377" y="1"/>
                    <a:pt x="3312" y="8"/>
                    <a:pt x="3254" y="25"/>
                  </a:cubicBezTo>
                  <a:cubicBezTo>
                    <a:pt x="2598" y="200"/>
                    <a:pt x="2569" y="813"/>
                    <a:pt x="2248" y="1338"/>
                  </a:cubicBezTo>
                  <a:cubicBezTo>
                    <a:pt x="2175" y="1615"/>
                    <a:pt x="2058" y="1893"/>
                    <a:pt x="1897" y="2141"/>
                  </a:cubicBezTo>
                  <a:cubicBezTo>
                    <a:pt x="1591" y="2666"/>
                    <a:pt x="1124" y="3104"/>
                    <a:pt x="759" y="3600"/>
                  </a:cubicBezTo>
                  <a:cubicBezTo>
                    <a:pt x="0" y="4636"/>
                    <a:pt x="146" y="5395"/>
                    <a:pt x="570" y="6591"/>
                  </a:cubicBezTo>
                  <a:cubicBezTo>
                    <a:pt x="1051" y="7948"/>
                    <a:pt x="1387" y="9349"/>
                    <a:pt x="1547" y="10779"/>
                  </a:cubicBezTo>
                  <a:cubicBezTo>
                    <a:pt x="1562" y="10458"/>
                    <a:pt x="1562" y="10122"/>
                    <a:pt x="1547" y="9787"/>
                  </a:cubicBezTo>
                  <a:cubicBezTo>
                    <a:pt x="1525" y="9582"/>
                    <a:pt x="1646" y="9480"/>
                    <a:pt x="1777" y="9480"/>
                  </a:cubicBezTo>
                  <a:cubicBezTo>
                    <a:pt x="1908" y="9480"/>
                    <a:pt x="2051" y="9582"/>
                    <a:pt x="2072" y="9787"/>
                  </a:cubicBezTo>
                  <a:cubicBezTo>
                    <a:pt x="2087" y="10078"/>
                    <a:pt x="2087" y="10370"/>
                    <a:pt x="2072" y="10662"/>
                  </a:cubicBezTo>
                  <a:cubicBezTo>
                    <a:pt x="2802" y="9013"/>
                    <a:pt x="3167" y="7218"/>
                    <a:pt x="3094" y="5409"/>
                  </a:cubicBezTo>
                  <a:cubicBezTo>
                    <a:pt x="3087" y="5198"/>
                    <a:pt x="3214" y="5092"/>
                    <a:pt x="3346" y="5092"/>
                  </a:cubicBezTo>
                  <a:cubicBezTo>
                    <a:pt x="3477" y="5092"/>
                    <a:pt x="3612" y="5198"/>
                    <a:pt x="3619" y="5409"/>
                  </a:cubicBezTo>
                  <a:cubicBezTo>
                    <a:pt x="3692" y="7335"/>
                    <a:pt x="3313" y="9261"/>
                    <a:pt x="2510" y="11027"/>
                  </a:cubicBezTo>
                  <a:cubicBezTo>
                    <a:pt x="3123" y="10166"/>
                    <a:pt x="3648" y="9232"/>
                    <a:pt x="4042" y="8254"/>
                  </a:cubicBezTo>
                  <a:cubicBezTo>
                    <a:pt x="4090" y="8137"/>
                    <a:pt x="4162" y="8090"/>
                    <a:pt x="4237" y="8090"/>
                  </a:cubicBezTo>
                  <a:cubicBezTo>
                    <a:pt x="4412" y="8090"/>
                    <a:pt x="4597" y="8354"/>
                    <a:pt x="4495" y="8590"/>
                  </a:cubicBezTo>
                  <a:cubicBezTo>
                    <a:pt x="4101" y="9582"/>
                    <a:pt x="3575" y="10516"/>
                    <a:pt x="2948" y="11392"/>
                  </a:cubicBezTo>
                  <a:cubicBezTo>
                    <a:pt x="3269" y="11231"/>
                    <a:pt x="3590" y="11071"/>
                    <a:pt x="3911" y="10910"/>
                  </a:cubicBezTo>
                  <a:cubicBezTo>
                    <a:pt x="4991" y="9874"/>
                    <a:pt x="5998" y="8473"/>
                    <a:pt x="6056" y="7029"/>
                  </a:cubicBezTo>
                  <a:cubicBezTo>
                    <a:pt x="5998" y="6941"/>
                    <a:pt x="5939" y="6854"/>
                    <a:pt x="5881" y="6781"/>
                  </a:cubicBezTo>
                  <a:cubicBezTo>
                    <a:pt x="5487" y="6182"/>
                    <a:pt x="5268" y="5540"/>
                    <a:pt x="5399" y="4825"/>
                  </a:cubicBezTo>
                  <a:cubicBezTo>
                    <a:pt x="5487" y="4388"/>
                    <a:pt x="5779" y="4096"/>
                    <a:pt x="5910" y="3702"/>
                  </a:cubicBezTo>
                  <a:cubicBezTo>
                    <a:pt x="6377" y="2389"/>
                    <a:pt x="6275" y="1411"/>
                    <a:pt x="5239" y="696"/>
                  </a:cubicBezTo>
                  <a:cubicBezTo>
                    <a:pt x="4889" y="463"/>
                    <a:pt x="4001" y="1"/>
                    <a:pt x="3448" y="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0"/>
            <p:cNvSpPr/>
            <p:nvPr/>
          </p:nvSpPr>
          <p:spPr>
            <a:xfrm>
              <a:off x="8237400" y="1151750"/>
              <a:ext cx="53650" cy="64600"/>
            </a:xfrm>
            <a:custGeom>
              <a:avLst/>
              <a:gdLst/>
              <a:ahLst/>
              <a:cxnLst/>
              <a:rect l="l" t="t" r="r" b="b"/>
              <a:pathLst>
                <a:path w="2146" h="2584" extrusionOk="0">
                  <a:moveTo>
                    <a:pt x="1197" y="1"/>
                  </a:moveTo>
                  <a:lnTo>
                    <a:pt x="1197" y="1"/>
                  </a:lnTo>
                  <a:cubicBezTo>
                    <a:pt x="993" y="949"/>
                    <a:pt x="585" y="1825"/>
                    <a:pt x="1" y="2583"/>
                  </a:cubicBezTo>
                  <a:cubicBezTo>
                    <a:pt x="264" y="2437"/>
                    <a:pt x="512" y="2277"/>
                    <a:pt x="760" y="2102"/>
                  </a:cubicBezTo>
                  <a:cubicBezTo>
                    <a:pt x="2146" y="1124"/>
                    <a:pt x="1796" y="672"/>
                    <a:pt x="119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p:nvPr/>
          </p:nvSpPr>
          <p:spPr>
            <a:xfrm>
              <a:off x="8182700" y="1040125"/>
              <a:ext cx="18975" cy="16450"/>
            </a:xfrm>
            <a:custGeom>
              <a:avLst/>
              <a:gdLst/>
              <a:ahLst/>
              <a:cxnLst/>
              <a:rect l="l" t="t" r="r" b="b"/>
              <a:pathLst>
                <a:path w="759" h="658" extrusionOk="0">
                  <a:moveTo>
                    <a:pt x="350" y="1"/>
                  </a:moveTo>
                  <a:cubicBezTo>
                    <a:pt x="0" y="1"/>
                    <a:pt x="15" y="657"/>
                    <a:pt x="350" y="657"/>
                  </a:cubicBezTo>
                  <a:lnTo>
                    <a:pt x="409" y="657"/>
                  </a:lnTo>
                  <a:cubicBezTo>
                    <a:pt x="759" y="643"/>
                    <a:pt x="759" y="1"/>
                    <a:pt x="409"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a:off x="8140375" y="1123300"/>
              <a:ext cx="17175" cy="16450"/>
            </a:xfrm>
            <a:custGeom>
              <a:avLst/>
              <a:gdLst/>
              <a:ahLst/>
              <a:cxnLst/>
              <a:rect l="l" t="t" r="r" b="b"/>
              <a:pathLst>
                <a:path w="687" h="658" extrusionOk="0">
                  <a:moveTo>
                    <a:pt x="351" y="1"/>
                  </a:moveTo>
                  <a:cubicBezTo>
                    <a:pt x="1" y="1"/>
                    <a:pt x="1" y="657"/>
                    <a:pt x="351" y="657"/>
                  </a:cubicBezTo>
                  <a:cubicBezTo>
                    <a:pt x="686" y="657"/>
                    <a:pt x="686" y="1"/>
                    <a:pt x="351"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0"/>
            <p:cNvSpPr/>
            <p:nvPr/>
          </p:nvSpPr>
          <p:spPr>
            <a:xfrm>
              <a:off x="8025825" y="930775"/>
              <a:ext cx="336000" cy="374975"/>
            </a:xfrm>
            <a:custGeom>
              <a:avLst/>
              <a:gdLst/>
              <a:ahLst/>
              <a:cxnLst/>
              <a:rect l="l" t="t" r="r" b="b"/>
              <a:pathLst>
                <a:path w="13440" h="14999" extrusionOk="0">
                  <a:moveTo>
                    <a:pt x="9660" y="8840"/>
                  </a:moveTo>
                  <a:lnTo>
                    <a:pt x="9660" y="8840"/>
                  </a:lnTo>
                  <a:cubicBezTo>
                    <a:pt x="10259" y="9511"/>
                    <a:pt x="10609" y="9963"/>
                    <a:pt x="9223" y="10941"/>
                  </a:cubicBezTo>
                  <a:cubicBezTo>
                    <a:pt x="8975" y="11116"/>
                    <a:pt x="8727" y="11262"/>
                    <a:pt x="8464" y="11422"/>
                  </a:cubicBezTo>
                  <a:cubicBezTo>
                    <a:pt x="9048" y="10664"/>
                    <a:pt x="9456" y="9774"/>
                    <a:pt x="9660" y="8840"/>
                  </a:cubicBezTo>
                  <a:close/>
                  <a:moveTo>
                    <a:pt x="6567" y="1246"/>
                  </a:moveTo>
                  <a:cubicBezTo>
                    <a:pt x="7108" y="1246"/>
                    <a:pt x="8009" y="1704"/>
                    <a:pt x="8362" y="1952"/>
                  </a:cubicBezTo>
                  <a:cubicBezTo>
                    <a:pt x="9412" y="2667"/>
                    <a:pt x="9500" y="3630"/>
                    <a:pt x="9048" y="4944"/>
                  </a:cubicBezTo>
                  <a:cubicBezTo>
                    <a:pt x="8916" y="5338"/>
                    <a:pt x="8610" y="5644"/>
                    <a:pt x="8537" y="6082"/>
                  </a:cubicBezTo>
                  <a:cubicBezTo>
                    <a:pt x="8391" y="6797"/>
                    <a:pt x="8610" y="7439"/>
                    <a:pt x="9018" y="8023"/>
                  </a:cubicBezTo>
                  <a:cubicBezTo>
                    <a:pt x="9062" y="8110"/>
                    <a:pt x="9135" y="8183"/>
                    <a:pt x="9194" y="8271"/>
                  </a:cubicBezTo>
                  <a:cubicBezTo>
                    <a:pt x="9135" y="9715"/>
                    <a:pt x="8128" y="11101"/>
                    <a:pt x="7049" y="12152"/>
                  </a:cubicBezTo>
                  <a:cubicBezTo>
                    <a:pt x="6713" y="12327"/>
                    <a:pt x="6392" y="12488"/>
                    <a:pt x="6086" y="12648"/>
                  </a:cubicBezTo>
                  <a:cubicBezTo>
                    <a:pt x="6698" y="11773"/>
                    <a:pt x="7224" y="10824"/>
                    <a:pt x="7632" y="9847"/>
                  </a:cubicBezTo>
                  <a:cubicBezTo>
                    <a:pt x="7724" y="9611"/>
                    <a:pt x="7543" y="9346"/>
                    <a:pt x="7371" y="9346"/>
                  </a:cubicBezTo>
                  <a:cubicBezTo>
                    <a:pt x="7299" y="9346"/>
                    <a:pt x="7228" y="9394"/>
                    <a:pt x="7180" y="9511"/>
                  </a:cubicBezTo>
                  <a:cubicBezTo>
                    <a:pt x="6771" y="10489"/>
                    <a:pt x="6261" y="11422"/>
                    <a:pt x="5633" y="12269"/>
                  </a:cubicBezTo>
                  <a:cubicBezTo>
                    <a:pt x="6436" y="10518"/>
                    <a:pt x="6815" y="8592"/>
                    <a:pt x="6757" y="6651"/>
                  </a:cubicBezTo>
                  <a:cubicBezTo>
                    <a:pt x="6749" y="6447"/>
                    <a:pt x="6611" y="6345"/>
                    <a:pt x="6478" y="6345"/>
                  </a:cubicBezTo>
                  <a:cubicBezTo>
                    <a:pt x="6345" y="6345"/>
                    <a:pt x="6217" y="6447"/>
                    <a:pt x="6231" y="6651"/>
                  </a:cubicBezTo>
                  <a:cubicBezTo>
                    <a:pt x="6290" y="8460"/>
                    <a:pt x="5940" y="10270"/>
                    <a:pt x="5195" y="11919"/>
                  </a:cubicBezTo>
                  <a:cubicBezTo>
                    <a:pt x="5210" y="11627"/>
                    <a:pt x="5210" y="11335"/>
                    <a:pt x="5195" y="11043"/>
                  </a:cubicBezTo>
                  <a:cubicBezTo>
                    <a:pt x="5181" y="10839"/>
                    <a:pt x="5046" y="10737"/>
                    <a:pt x="4916" y="10737"/>
                  </a:cubicBezTo>
                  <a:cubicBezTo>
                    <a:pt x="4787" y="10737"/>
                    <a:pt x="4663" y="10839"/>
                    <a:pt x="4670" y="11043"/>
                  </a:cubicBezTo>
                  <a:cubicBezTo>
                    <a:pt x="4685" y="11364"/>
                    <a:pt x="4685" y="11700"/>
                    <a:pt x="4670" y="12035"/>
                  </a:cubicBezTo>
                  <a:cubicBezTo>
                    <a:pt x="4510" y="10605"/>
                    <a:pt x="4189" y="9190"/>
                    <a:pt x="3693" y="7833"/>
                  </a:cubicBezTo>
                  <a:cubicBezTo>
                    <a:pt x="3284" y="6651"/>
                    <a:pt x="3123" y="5892"/>
                    <a:pt x="3882" y="4856"/>
                  </a:cubicBezTo>
                  <a:cubicBezTo>
                    <a:pt x="4247" y="4360"/>
                    <a:pt x="4714" y="3922"/>
                    <a:pt x="5020" y="3397"/>
                  </a:cubicBezTo>
                  <a:cubicBezTo>
                    <a:pt x="5195" y="3149"/>
                    <a:pt x="5312" y="2872"/>
                    <a:pt x="5371" y="2580"/>
                  </a:cubicBezTo>
                  <a:cubicBezTo>
                    <a:pt x="5692" y="2069"/>
                    <a:pt x="5721" y="1456"/>
                    <a:pt x="6392" y="1267"/>
                  </a:cubicBezTo>
                  <a:cubicBezTo>
                    <a:pt x="6444" y="1253"/>
                    <a:pt x="6503" y="1246"/>
                    <a:pt x="6567" y="1246"/>
                  </a:cubicBezTo>
                  <a:close/>
                  <a:moveTo>
                    <a:pt x="4174" y="3703"/>
                  </a:moveTo>
                  <a:lnTo>
                    <a:pt x="4174" y="3703"/>
                  </a:lnTo>
                  <a:cubicBezTo>
                    <a:pt x="3663" y="4375"/>
                    <a:pt x="3021" y="5046"/>
                    <a:pt x="2875" y="5352"/>
                  </a:cubicBezTo>
                  <a:cubicBezTo>
                    <a:pt x="2554" y="6009"/>
                    <a:pt x="2438" y="6593"/>
                    <a:pt x="2686" y="7293"/>
                  </a:cubicBezTo>
                  <a:cubicBezTo>
                    <a:pt x="2919" y="7964"/>
                    <a:pt x="3444" y="8504"/>
                    <a:pt x="3663" y="9204"/>
                  </a:cubicBezTo>
                  <a:cubicBezTo>
                    <a:pt x="3897" y="9992"/>
                    <a:pt x="4043" y="10810"/>
                    <a:pt x="4116" y="11627"/>
                  </a:cubicBezTo>
                  <a:cubicBezTo>
                    <a:pt x="4145" y="11991"/>
                    <a:pt x="4174" y="12356"/>
                    <a:pt x="4189" y="12706"/>
                  </a:cubicBezTo>
                  <a:cubicBezTo>
                    <a:pt x="3736" y="12050"/>
                    <a:pt x="3196" y="11422"/>
                    <a:pt x="2613" y="10868"/>
                  </a:cubicBezTo>
                  <a:cubicBezTo>
                    <a:pt x="1095" y="9409"/>
                    <a:pt x="1124" y="7118"/>
                    <a:pt x="2000" y="5221"/>
                  </a:cubicBezTo>
                  <a:cubicBezTo>
                    <a:pt x="2452" y="4229"/>
                    <a:pt x="3138" y="4302"/>
                    <a:pt x="4028" y="3806"/>
                  </a:cubicBezTo>
                  <a:cubicBezTo>
                    <a:pt x="4072" y="3776"/>
                    <a:pt x="4116" y="3747"/>
                    <a:pt x="4174" y="3703"/>
                  </a:cubicBezTo>
                  <a:close/>
                  <a:moveTo>
                    <a:pt x="6434" y="0"/>
                  </a:moveTo>
                  <a:cubicBezTo>
                    <a:pt x="4915" y="0"/>
                    <a:pt x="5166" y="1472"/>
                    <a:pt x="3853" y="2434"/>
                  </a:cubicBezTo>
                  <a:cubicBezTo>
                    <a:pt x="2832" y="3193"/>
                    <a:pt x="1796" y="3018"/>
                    <a:pt x="1183" y="4258"/>
                  </a:cubicBezTo>
                  <a:cubicBezTo>
                    <a:pt x="439" y="5761"/>
                    <a:pt x="1" y="8344"/>
                    <a:pt x="555" y="9963"/>
                  </a:cubicBezTo>
                  <a:cubicBezTo>
                    <a:pt x="1168" y="11802"/>
                    <a:pt x="3182" y="12882"/>
                    <a:pt x="4043" y="14662"/>
                  </a:cubicBezTo>
                  <a:cubicBezTo>
                    <a:pt x="4086" y="14778"/>
                    <a:pt x="4174" y="14881"/>
                    <a:pt x="4305" y="14954"/>
                  </a:cubicBezTo>
                  <a:cubicBezTo>
                    <a:pt x="4364" y="14983"/>
                    <a:pt x="4430" y="14998"/>
                    <a:pt x="4496" y="14998"/>
                  </a:cubicBezTo>
                  <a:cubicBezTo>
                    <a:pt x="4592" y="14998"/>
                    <a:pt x="4688" y="14965"/>
                    <a:pt x="4758" y="14895"/>
                  </a:cubicBezTo>
                  <a:cubicBezTo>
                    <a:pt x="6523" y="13538"/>
                    <a:pt x="13440" y="11670"/>
                    <a:pt x="10872" y="8344"/>
                  </a:cubicBezTo>
                  <a:cubicBezTo>
                    <a:pt x="10434" y="7760"/>
                    <a:pt x="9529" y="7293"/>
                    <a:pt x="9544" y="6432"/>
                  </a:cubicBezTo>
                  <a:cubicBezTo>
                    <a:pt x="9558" y="5586"/>
                    <a:pt x="10536" y="4842"/>
                    <a:pt x="10580" y="3879"/>
                  </a:cubicBezTo>
                  <a:cubicBezTo>
                    <a:pt x="10667" y="1923"/>
                    <a:pt x="8873" y="420"/>
                    <a:pt x="7078" y="70"/>
                  </a:cubicBezTo>
                  <a:cubicBezTo>
                    <a:pt x="6833" y="22"/>
                    <a:pt x="6620" y="0"/>
                    <a:pt x="6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0"/>
          <p:cNvGrpSpPr/>
          <p:nvPr/>
        </p:nvGrpSpPr>
        <p:grpSpPr>
          <a:xfrm rot="1747851">
            <a:off x="4393603" y="748118"/>
            <a:ext cx="455645" cy="649767"/>
            <a:chOff x="8229025" y="-95525"/>
            <a:chExt cx="455650" cy="649775"/>
          </a:xfrm>
        </p:grpSpPr>
        <p:sp>
          <p:nvSpPr>
            <p:cNvPr id="333" name="Google Shape;333;p20"/>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0"/>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0"/>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0"/>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0"/>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20"/>
          <p:cNvGrpSpPr/>
          <p:nvPr/>
        </p:nvGrpSpPr>
        <p:grpSpPr>
          <a:xfrm>
            <a:off x="4572000" y="-280787"/>
            <a:ext cx="728500" cy="639525"/>
            <a:chOff x="1434550" y="4732575"/>
            <a:chExt cx="728500" cy="639525"/>
          </a:xfrm>
        </p:grpSpPr>
        <p:sp>
          <p:nvSpPr>
            <p:cNvPr id="342" name="Google Shape;342;p20"/>
            <p:cNvSpPr/>
            <p:nvPr/>
          </p:nvSpPr>
          <p:spPr>
            <a:xfrm>
              <a:off x="1496550" y="4768700"/>
              <a:ext cx="328700" cy="453250"/>
            </a:xfrm>
            <a:custGeom>
              <a:avLst/>
              <a:gdLst/>
              <a:ahLst/>
              <a:cxnLst/>
              <a:rect l="l" t="t" r="r" b="b"/>
              <a:pathLst>
                <a:path w="13148" h="18130" extrusionOk="0">
                  <a:moveTo>
                    <a:pt x="4900" y="2544"/>
                  </a:moveTo>
                  <a:cubicBezTo>
                    <a:pt x="5151" y="2544"/>
                    <a:pt x="5233" y="3045"/>
                    <a:pt x="4977" y="3173"/>
                  </a:cubicBezTo>
                  <a:cubicBezTo>
                    <a:pt x="4072" y="3684"/>
                    <a:pt x="3342" y="4457"/>
                    <a:pt x="2919" y="5405"/>
                  </a:cubicBezTo>
                  <a:cubicBezTo>
                    <a:pt x="2855" y="5534"/>
                    <a:pt x="2758" y="5588"/>
                    <a:pt x="2665" y="5588"/>
                  </a:cubicBezTo>
                  <a:cubicBezTo>
                    <a:pt x="2486" y="5588"/>
                    <a:pt x="2322" y="5388"/>
                    <a:pt x="2438" y="5157"/>
                  </a:cubicBezTo>
                  <a:cubicBezTo>
                    <a:pt x="2919" y="4077"/>
                    <a:pt x="3736" y="3158"/>
                    <a:pt x="4787" y="2575"/>
                  </a:cubicBezTo>
                  <a:cubicBezTo>
                    <a:pt x="4827" y="2553"/>
                    <a:pt x="4865" y="2544"/>
                    <a:pt x="4900" y="2544"/>
                  </a:cubicBezTo>
                  <a:close/>
                  <a:moveTo>
                    <a:pt x="7193" y="1"/>
                  </a:moveTo>
                  <a:cubicBezTo>
                    <a:pt x="5007" y="1"/>
                    <a:pt x="3079" y="749"/>
                    <a:pt x="1723" y="3290"/>
                  </a:cubicBezTo>
                  <a:cubicBezTo>
                    <a:pt x="205" y="6120"/>
                    <a:pt x="395" y="9155"/>
                    <a:pt x="482" y="12249"/>
                  </a:cubicBezTo>
                  <a:cubicBezTo>
                    <a:pt x="555" y="14219"/>
                    <a:pt x="395" y="16203"/>
                    <a:pt x="1" y="18129"/>
                  </a:cubicBezTo>
                  <a:cubicBezTo>
                    <a:pt x="2073" y="14992"/>
                    <a:pt x="1781" y="11315"/>
                    <a:pt x="3109" y="7740"/>
                  </a:cubicBezTo>
                  <a:cubicBezTo>
                    <a:pt x="4116" y="5041"/>
                    <a:pt x="6275" y="3173"/>
                    <a:pt x="8931" y="2166"/>
                  </a:cubicBezTo>
                  <a:cubicBezTo>
                    <a:pt x="10303" y="1641"/>
                    <a:pt x="11703" y="1232"/>
                    <a:pt x="13148" y="926"/>
                  </a:cubicBezTo>
                  <a:cubicBezTo>
                    <a:pt x="12579" y="838"/>
                    <a:pt x="12024" y="721"/>
                    <a:pt x="11441" y="605"/>
                  </a:cubicBezTo>
                  <a:cubicBezTo>
                    <a:pt x="9976" y="283"/>
                    <a:pt x="8536" y="1"/>
                    <a:pt x="7193"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0"/>
            <p:cNvSpPr/>
            <p:nvPr/>
          </p:nvSpPr>
          <p:spPr>
            <a:xfrm>
              <a:off x="1495100" y="5150425"/>
              <a:ext cx="491400" cy="190900"/>
            </a:xfrm>
            <a:custGeom>
              <a:avLst/>
              <a:gdLst/>
              <a:ahLst/>
              <a:cxnLst/>
              <a:rect l="l" t="t" r="r" b="b"/>
              <a:pathLst>
                <a:path w="19656" h="7636" extrusionOk="0">
                  <a:moveTo>
                    <a:pt x="14797" y="3413"/>
                  </a:moveTo>
                  <a:cubicBezTo>
                    <a:pt x="14940" y="3413"/>
                    <a:pt x="15076" y="3531"/>
                    <a:pt x="15044" y="3750"/>
                  </a:cubicBezTo>
                  <a:lnTo>
                    <a:pt x="15030" y="3823"/>
                  </a:lnTo>
                  <a:cubicBezTo>
                    <a:pt x="15003" y="4013"/>
                    <a:pt x="14878" y="4102"/>
                    <a:pt x="14758" y="4102"/>
                  </a:cubicBezTo>
                  <a:cubicBezTo>
                    <a:pt x="14620" y="4102"/>
                    <a:pt x="14488" y="3984"/>
                    <a:pt x="14519" y="3765"/>
                  </a:cubicBezTo>
                  <a:lnTo>
                    <a:pt x="14519" y="3692"/>
                  </a:lnTo>
                  <a:cubicBezTo>
                    <a:pt x="14546" y="3502"/>
                    <a:pt x="14674" y="3413"/>
                    <a:pt x="14797" y="3413"/>
                  </a:cubicBezTo>
                  <a:close/>
                  <a:moveTo>
                    <a:pt x="11760" y="4156"/>
                  </a:moveTo>
                  <a:cubicBezTo>
                    <a:pt x="11984" y="4156"/>
                    <a:pt x="12108" y="4554"/>
                    <a:pt x="11907" y="4743"/>
                  </a:cubicBezTo>
                  <a:cubicBezTo>
                    <a:pt x="11364" y="5206"/>
                    <a:pt x="10676" y="5466"/>
                    <a:pt x="9975" y="5466"/>
                  </a:cubicBezTo>
                  <a:cubicBezTo>
                    <a:pt x="9904" y="5466"/>
                    <a:pt x="9833" y="5463"/>
                    <a:pt x="9762" y="5458"/>
                  </a:cubicBezTo>
                  <a:cubicBezTo>
                    <a:pt x="9416" y="5429"/>
                    <a:pt x="9498" y="4801"/>
                    <a:pt x="9824" y="4801"/>
                  </a:cubicBezTo>
                  <a:cubicBezTo>
                    <a:pt x="9828" y="4801"/>
                    <a:pt x="9832" y="4801"/>
                    <a:pt x="9835" y="4801"/>
                  </a:cubicBezTo>
                  <a:cubicBezTo>
                    <a:pt x="9892" y="4805"/>
                    <a:pt x="9949" y="4807"/>
                    <a:pt x="10006" y="4807"/>
                  </a:cubicBezTo>
                  <a:cubicBezTo>
                    <a:pt x="10588" y="4807"/>
                    <a:pt x="11148" y="4604"/>
                    <a:pt x="11586" y="4232"/>
                  </a:cubicBezTo>
                  <a:cubicBezTo>
                    <a:pt x="11648" y="4178"/>
                    <a:pt x="11707" y="4156"/>
                    <a:pt x="11760" y="4156"/>
                  </a:cubicBezTo>
                  <a:close/>
                  <a:moveTo>
                    <a:pt x="13534" y="4689"/>
                  </a:moveTo>
                  <a:cubicBezTo>
                    <a:pt x="13743" y="4689"/>
                    <a:pt x="13874" y="5084"/>
                    <a:pt x="13687" y="5282"/>
                  </a:cubicBezTo>
                  <a:lnTo>
                    <a:pt x="13673" y="5282"/>
                  </a:lnTo>
                  <a:cubicBezTo>
                    <a:pt x="12706" y="6285"/>
                    <a:pt x="10890" y="6944"/>
                    <a:pt x="9350" y="6944"/>
                  </a:cubicBezTo>
                  <a:cubicBezTo>
                    <a:pt x="8986" y="6944"/>
                    <a:pt x="8636" y="6907"/>
                    <a:pt x="8318" y="6829"/>
                  </a:cubicBezTo>
                  <a:cubicBezTo>
                    <a:pt x="8000" y="6746"/>
                    <a:pt x="8048" y="6167"/>
                    <a:pt x="8339" y="6167"/>
                  </a:cubicBezTo>
                  <a:cubicBezTo>
                    <a:pt x="8356" y="6167"/>
                    <a:pt x="8373" y="6169"/>
                    <a:pt x="8391" y="6172"/>
                  </a:cubicBezTo>
                  <a:cubicBezTo>
                    <a:pt x="8674" y="6241"/>
                    <a:pt x="8989" y="6274"/>
                    <a:pt x="9321" y="6274"/>
                  </a:cubicBezTo>
                  <a:cubicBezTo>
                    <a:pt x="10749" y="6274"/>
                    <a:pt x="12490" y="5672"/>
                    <a:pt x="13366" y="4772"/>
                  </a:cubicBezTo>
                  <a:cubicBezTo>
                    <a:pt x="13425" y="4713"/>
                    <a:pt x="13482" y="4689"/>
                    <a:pt x="13534" y="4689"/>
                  </a:cubicBezTo>
                  <a:close/>
                  <a:moveTo>
                    <a:pt x="19655" y="0"/>
                  </a:moveTo>
                  <a:lnTo>
                    <a:pt x="19655" y="0"/>
                  </a:lnTo>
                  <a:cubicBezTo>
                    <a:pt x="19261" y="205"/>
                    <a:pt x="18867" y="394"/>
                    <a:pt x="18444" y="555"/>
                  </a:cubicBezTo>
                  <a:cubicBezTo>
                    <a:pt x="16884" y="1165"/>
                    <a:pt x="15364" y="1343"/>
                    <a:pt x="13788" y="1343"/>
                  </a:cubicBezTo>
                  <a:cubicBezTo>
                    <a:pt x="13064" y="1343"/>
                    <a:pt x="12329" y="1306"/>
                    <a:pt x="11572" y="1255"/>
                  </a:cubicBezTo>
                  <a:cubicBezTo>
                    <a:pt x="10895" y="1209"/>
                    <a:pt x="10243" y="1184"/>
                    <a:pt x="9612" y="1184"/>
                  </a:cubicBezTo>
                  <a:cubicBezTo>
                    <a:pt x="6064" y="1184"/>
                    <a:pt x="3162" y="1983"/>
                    <a:pt x="103" y="4349"/>
                  </a:cubicBezTo>
                  <a:cubicBezTo>
                    <a:pt x="73" y="4378"/>
                    <a:pt x="44" y="4392"/>
                    <a:pt x="1" y="4407"/>
                  </a:cubicBezTo>
                  <a:cubicBezTo>
                    <a:pt x="2619" y="6144"/>
                    <a:pt x="6162" y="7636"/>
                    <a:pt x="9456" y="7636"/>
                  </a:cubicBezTo>
                  <a:cubicBezTo>
                    <a:pt x="11779" y="7636"/>
                    <a:pt x="13978" y="6895"/>
                    <a:pt x="15643" y="4976"/>
                  </a:cubicBezTo>
                  <a:cubicBezTo>
                    <a:pt x="16533" y="3955"/>
                    <a:pt x="17262" y="2787"/>
                    <a:pt x="18109" y="1751"/>
                  </a:cubicBezTo>
                  <a:cubicBezTo>
                    <a:pt x="18605" y="1153"/>
                    <a:pt x="19130" y="569"/>
                    <a:pt x="19655"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p:nvPr/>
          </p:nvSpPr>
          <p:spPr>
            <a:xfrm>
              <a:off x="1525375" y="4791250"/>
              <a:ext cx="622000" cy="411000"/>
            </a:xfrm>
            <a:custGeom>
              <a:avLst/>
              <a:gdLst/>
              <a:ahLst/>
              <a:cxnLst/>
              <a:rect l="l" t="t" r="r" b="b"/>
              <a:pathLst>
                <a:path w="24880" h="16440" extrusionOk="0">
                  <a:moveTo>
                    <a:pt x="11398" y="1686"/>
                  </a:moveTo>
                  <a:cubicBezTo>
                    <a:pt x="11540" y="1686"/>
                    <a:pt x="11676" y="1804"/>
                    <a:pt x="11645" y="2023"/>
                  </a:cubicBezTo>
                  <a:lnTo>
                    <a:pt x="11645" y="2096"/>
                  </a:lnTo>
                  <a:cubicBezTo>
                    <a:pt x="11618" y="2285"/>
                    <a:pt x="11490" y="2375"/>
                    <a:pt x="11366" y="2375"/>
                  </a:cubicBezTo>
                  <a:cubicBezTo>
                    <a:pt x="11224" y="2375"/>
                    <a:pt x="11088" y="2256"/>
                    <a:pt x="11119" y="2037"/>
                  </a:cubicBezTo>
                  <a:lnTo>
                    <a:pt x="11119" y="1964"/>
                  </a:lnTo>
                  <a:cubicBezTo>
                    <a:pt x="11147" y="1775"/>
                    <a:pt x="11274" y="1686"/>
                    <a:pt x="11398" y="1686"/>
                  </a:cubicBezTo>
                  <a:close/>
                  <a:moveTo>
                    <a:pt x="16968" y="1919"/>
                  </a:moveTo>
                  <a:cubicBezTo>
                    <a:pt x="16978" y="1919"/>
                    <a:pt x="16989" y="1919"/>
                    <a:pt x="17000" y="1921"/>
                  </a:cubicBezTo>
                  <a:lnTo>
                    <a:pt x="17073" y="1921"/>
                  </a:lnTo>
                  <a:cubicBezTo>
                    <a:pt x="17412" y="1977"/>
                    <a:pt x="17341" y="2594"/>
                    <a:pt x="17032" y="2594"/>
                  </a:cubicBezTo>
                  <a:cubicBezTo>
                    <a:pt x="17021" y="2594"/>
                    <a:pt x="17011" y="2593"/>
                    <a:pt x="17000" y="2592"/>
                  </a:cubicBezTo>
                  <a:lnTo>
                    <a:pt x="16912" y="2577"/>
                  </a:lnTo>
                  <a:cubicBezTo>
                    <a:pt x="16588" y="2535"/>
                    <a:pt x="16659" y="1919"/>
                    <a:pt x="16968" y="1919"/>
                  </a:cubicBezTo>
                  <a:close/>
                  <a:moveTo>
                    <a:pt x="19512" y="3683"/>
                  </a:moveTo>
                  <a:cubicBezTo>
                    <a:pt x="19525" y="3683"/>
                    <a:pt x="19539" y="3684"/>
                    <a:pt x="19553" y="3686"/>
                  </a:cubicBezTo>
                  <a:cubicBezTo>
                    <a:pt x="19889" y="3728"/>
                    <a:pt x="19823" y="4332"/>
                    <a:pt x="19522" y="4332"/>
                  </a:cubicBezTo>
                  <a:cubicBezTo>
                    <a:pt x="19508" y="4332"/>
                    <a:pt x="19495" y="4331"/>
                    <a:pt x="19480" y="4328"/>
                  </a:cubicBezTo>
                  <a:cubicBezTo>
                    <a:pt x="19145" y="4286"/>
                    <a:pt x="19211" y="3683"/>
                    <a:pt x="19512" y="3683"/>
                  </a:cubicBezTo>
                  <a:close/>
                  <a:moveTo>
                    <a:pt x="13195" y="5898"/>
                  </a:moveTo>
                  <a:cubicBezTo>
                    <a:pt x="13441" y="5898"/>
                    <a:pt x="13519" y="6392"/>
                    <a:pt x="13264" y="6532"/>
                  </a:cubicBezTo>
                  <a:lnTo>
                    <a:pt x="13031" y="6648"/>
                  </a:lnTo>
                  <a:cubicBezTo>
                    <a:pt x="12988" y="6670"/>
                    <a:pt x="12948" y="6679"/>
                    <a:pt x="12912" y="6679"/>
                  </a:cubicBezTo>
                  <a:cubicBezTo>
                    <a:pt x="12655" y="6679"/>
                    <a:pt x="12584" y="6191"/>
                    <a:pt x="12827" y="6050"/>
                  </a:cubicBezTo>
                  <a:cubicBezTo>
                    <a:pt x="12914" y="6006"/>
                    <a:pt x="12987" y="5962"/>
                    <a:pt x="13075" y="5933"/>
                  </a:cubicBezTo>
                  <a:cubicBezTo>
                    <a:pt x="13118" y="5909"/>
                    <a:pt x="13158" y="5898"/>
                    <a:pt x="13195" y="5898"/>
                  </a:cubicBezTo>
                  <a:close/>
                  <a:moveTo>
                    <a:pt x="20123" y="10645"/>
                  </a:moveTo>
                  <a:cubicBezTo>
                    <a:pt x="20266" y="10645"/>
                    <a:pt x="20402" y="10763"/>
                    <a:pt x="20371" y="10982"/>
                  </a:cubicBezTo>
                  <a:lnTo>
                    <a:pt x="20371" y="11070"/>
                  </a:lnTo>
                  <a:cubicBezTo>
                    <a:pt x="20344" y="11256"/>
                    <a:pt x="20220" y="11342"/>
                    <a:pt x="20099" y="11342"/>
                  </a:cubicBezTo>
                  <a:cubicBezTo>
                    <a:pt x="19955" y="11342"/>
                    <a:pt x="19813" y="11219"/>
                    <a:pt x="19845" y="10997"/>
                  </a:cubicBezTo>
                  <a:lnTo>
                    <a:pt x="19845" y="10924"/>
                  </a:lnTo>
                  <a:cubicBezTo>
                    <a:pt x="19872" y="10734"/>
                    <a:pt x="20000" y="10645"/>
                    <a:pt x="20123" y="10645"/>
                  </a:cubicBezTo>
                  <a:close/>
                  <a:moveTo>
                    <a:pt x="17671" y="0"/>
                  </a:moveTo>
                  <a:cubicBezTo>
                    <a:pt x="16730" y="0"/>
                    <a:pt x="15776" y="114"/>
                    <a:pt x="14869" y="155"/>
                  </a:cubicBezTo>
                  <a:lnTo>
                    <a:pt x="14592" y="155"/>
                  </a:lnTo>
                  <a:cubicBezTo>
                    <a:pt x="14111" y="243"/>
                    <a:pt x="13644" y="345"/>
                    <a:pt x="13221" y="447"/>
                  </a:cubicBezTo>
                  <a:cubicBezTo>
                    <a:pt x="10886" y="943"/>
                    <a:pt x="8318" y="1454"/>
                    <a:pt x="6246" y="2650"/>
                  </a:cubicBezTo>
                  <a:cubicBezTo>
                    <a:pt x="2292" y="4956"/>
                    <a:pt x="2087" y="8822"/>
                    <a:pt x="1256" y="12864"/>
                  </a:cubicBezTo>
                  <a:cubicBezTo>
                    <a:pt x="1022" y="14119"/>
                    <a:pt x="599" y="15316"/>
                    <a:pt x="1" y="16439"/>
                  </a:cubicBezTo>
                  <a:cubicBezTo>
                    <a:pt x="2219" y="13827"/>
                    <a:pt x="2204" y="10194"/>
                    <a:pt x="3765" y="7159"/>
                  </a:cubicBezTo>
                  <a:cubicBezTo>
                    <a:pt x="4874" y="4999"/>
                    <a:pt x="6654" y="3540"/>
                    <a:pt x="8931" y="2709"/>
                  </a:cubicBezTo>
                  <a:cubicBezTo>
                    <a:pt x="8961" y="2697"/>
                    <a:pt x="8989" y="2691"/>
                    <a:pt x="9014" y="2691"/>
                  </a:cubicBezTo>
                  <a:cubicBezTo>
                    <a:pt x="9269" y="2691"/>
                    <a:pt x="9268" y="3244"/>
                    <a:pt x="8989" y="3351"/>
                  </a:cubicBezTo>
                  <a:cubicBezTo>
                    <a:pt x="5035" y="4810"/>
                    <a:pt x="3824" y="8064"/>
                    <a:pt x="2758" y="11814"/>
                  </a:cubicBezTo>
                  <a:cubicBezTo>
                    <a:pt x="2452" y="12952"/>
                    <a:pt x="2043" y="14075"/>
                    <a:pt x="1533" y="15141"/>
                  </a:cubicBezTo>
                  <a:cubicBezTo>
                    <a:pt x="3517" y="12660"/>
                    <a:pt x="4305" y="9231"/>
                    <a:pt x="6552" y="6867"/>
                  </a:cubicBezTo>
                  <a:cubicBezTo>
                    <a:pt x="8712" y="4649"/>
                    <a:pt x="11557" y="3219"/>
                    <a:pt x="14636" y="2840"/>
                  </a:cubicBezTo>
                  <a:cubicBezTo>
                    <a:pt x="14648" y="2838"/>
                    <a:pt x="14659" y="2838"/>
                    <a:pt x="14670" y="2838"/>
                  </a:cubicBezTo>
                  <a:cubicBezTo>
                    <a:pt x="15002" y="2838"/>
                    <a:pt x="15019" y="3454"/>
                    <a:pt x="14694" y="3482"/>
                  </a:cubicBezTo>
                  <a:cubicBezTo>
                    <a:pt x="10842" y="4007"/>
                    <a:pt x="7428" y="6065"/>
                    <a:pt x="5327" y="9362"/>
                  </a:cubicBezTo>
                  <a:cubicBezTo>
                    <a:pt x="3970" y="11507"/>
                    <a:pt x="3255" y="13886"/>
                    <a:pt x="1737" y="15768"/>
                  </a:cubicBezTo>
                  <a:cubicBezTo>
                    <a:pt x="5443" y="13390"/>
                    <a:pt x="6844" y="8443"/>
                    <a:pt x="11236" y="6896"/>
                  </a:cubicBezTo>
                  <a:cubicBezTo>
                    <a:pt x="11263" y="6887"/>
                    <a:pt x="11288" y="6883"/>
                    <a:pt x="11311" y="6883"/>
                  </a:cubicBezTo>
                  <a:cubicBezTo>
                    <a:pt x="11576" y="6883"/>
                    <a:pt x="11590" y="7459"/>
                    <a:pt x="11295" y="7553"/>
                  </a:cubicBezTo>
                  <a:cubicBezTo>
                    <a:pt x="8639" y="8472"/>
                    <a:pt x="7107" y="10719"/>
                    <a:pt x="5429" y="12850"/>
                  </a:cubicBezTo>
                  <a:cubicBezTo>
                    <a:pt x="6538" y="11872"/>
                    <a:pt x="7734" y="10982"/>
                    <a:pt x="9004" y="10223"/>
                  </a:cubicBezTo>
                  <a:cubicBezTo>
                    <a:pt x="11382" y="8822"/>
                    <a:pt x="14490" y="8881"/>
                    <a:pt x="16256" y="6517"/>
                  </a:cubicBezTo>
                  <a:cubicBezTo>
                    <a:pt x="16320" y="6426"/>
                    <a:pt x="16393" y="6389"/>
                    <a:pt x="16462" y="6389"/>
                  </a:cubicBezTo>
                  <a:cubicBezTo>
                    <a:pt x="16660" y="6389"/>
                    <a:pt x="16826" y="6691"/>
                    <a:pt x="16664" y="6896"/>
                  </a:cubicBezTo>
                  <a:cubicBezTo>
                    <a:pt x="15453" y="8516"/>
                    <a:pt x="13790" y="9056"/>
                    <a:pt x="11937" y="9683"/>
                  </a:cubicBezTo>
                  <a:cubicBezTo>
                    <a:pt x="9850" y="10384"/>
                    <a:pt x="8084" y="11507"/>
                    <a:pt x="6421" y="12835"/>
                  </a:cubicBezTo>
                  <a:cubicBezTo>
                    <a:pt x="7515" y="12368"/>
                    <a:pt x="8668" y="12018"/>
                    <a:pt x="9835" y="11814"/>
                  </a:cubicBezTo>
                  <a:cubicBezTo>
                    <a:pt x="13702" y="11113"/>
                    <a:pt x="18298" y="11215"/>
                    <a:pt x="20604" y="7407"/>
                  </a:cubicBezTo>
                  <a:cubicBezTo>
                    <a:pt x="20663" y="7309"/>
                    <a:pt x="20733" y="7269"/>
                    <a:pt x="20799" y="7269"/>
                  </a:cubicBezTo>
                  <a:cubicBezTo>
                    <a:pt x="20980" y="7269"/>
                    <a:pt x="21140" y="7563"/>
                    <a:pt x="21013" y="7786"/>
                  </a:cubicBezTo>
                  <a:cubicBezTo>
                    <a:pt x="19451" y="10384"/>
                    <a:pt x="16708" y="11405"/>
                    <a:pt x="13833" y="11887"/>
                  </a:cubicBezTo>
                  <a:cubicBezTo>
                    <a:pt x="10331" y="12470"/>
                    <a:pt x="7180" y="12864"/>
                    <a:pt x="4349" y="14717"/>
                  </a:cubicBezTo>
                  <a:cubicBezTo>
                    <a:pt x="8697" y="12806"/>
                    <a:pt x="13950" y="14002"/>
                    <a:pt x="18269" y="11741"/>
                  </a:cubicBezTo>
                  <a:cubicBezTo>
                    <a:pt x="18315" y="11716"/>
                    <a:pt x="18356" y="11705"/>
                    <a:pt x="18394" y="11705"/>
                  </a:cubicBezTo>
                  <a:cubicBezTo>
                    <a:pt x="18646" y="11705"/>
                    <a:pt x="18713" y="12199"/>
                    <a:pt x="18459" y="12339"/>
                  </a:cubicBezTo>
                  <a:cubicBezTo>
                    <a:pt x="14417" y="14455"/>
                    <a:pt x="9558" y="13565"/>
                    <a:pt x="5400" y="14980"/>
                  </a:cubicBezTo>
                  <a:cubicBezTo>
                    <a:pt x="6045" y="14899"/>
                    <a:pt x="6689" y="14869"/>
                    <a:pt x="7332" y="14869"/>
                  </a:cubicBezTo>
                  <a:cubicBezTo>
                    <a:pt x="9120" y="14869"/>
                    <a:pt x="10900" y="15100"/>
                    <a:pt x="12693" y="15100"/>
                  </a:cubicBezTo>
                  <a:cubicBezTo>
                    <a:pt x="12806" y="15100"/>
                    <a:pt x="12918" y="15099"/>
                    <a:pt x="13031" y="15097"/>
                  </a:cubicBezTo>
                  <a:cubicBezTo>
                    <a:pt x="15643" y="15068"/>
                    <a:pt x="18167" y="14119"/>
                    <a:pt x="20152" y="12427"/>
                  </a:cubicBezTo>
                  <a:cubicBezTo>
                    <a:pt x="20371" y="12149"/>
                    <a:pt x="20619" y="11887"/>
                    <a:pt x="20837" y="11580"/>
                  </a:cubicBezTo>
                  <a:cubicBezTo>
                    <a:pt x="23172" y="8531"/>
                    <a:pt x="24879" y="3234"/>
                    <a:pt x="20750" y="724"/>
                  </a:cubicBezTo>
                  <a:cubicBezTo>
                    <a:pt x="19801" y="149"/>
                    <a:pt x="18745" y="0"/>
                    <a:pt x="17671"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1434550" y="4732575"/>
              <a:ext cx="728500" cy="639525"/>
            </a:xfrm>
            <a:custGeom>
              <a:avLst/>
              <a:gdLst/>
              <a:ahLst/>
              <a:cxnLst/>
              <a:rect l="l" t="t" r="r" b="b"/>
              <a:pathLst>
                <a:path w="29140" h="25581" extrusionOk="0">
                  <a:moveTo>
                    <a:pt x="21271" y="2356"/>
                  </a:moveTo>
                  <a:cubicBezTo>
                    <a:pt x="22351" y="2356"/>
                    <a:pt x="23414" y="2507"/>
                    <a:pt x="24368" y="3086"/>
                  </a:cubicBezTo>
                  <a:cubicBezTo>
                    <a:pt x="28512" y="5581"/>
                    <a:pt x="26805" y="10878"/>
                    <a:pt x="24456" y="13942"/>
                  </a:cubicBezTo>
                  <a:cubicBezTo>
                    <a:pt x="24237" y="14234"/>
                    <a:pt x="24004" y="14511"/>
                    <a:pt x="23770" y="14788"/>
                  </a:cubicBezTo>
                  <a:cubicBezTo>
                    <a:pt x="21786" y="16481"/>
                    <a:pt x="19261" y="17415"/>
                    <a:pt x="16664" y="17444"/>
                  </a:cubicBezTo>
                  <a:cubicBezTo>
                    <a:pt x="16515" y="17447"/>
                    <a:pt x="16366" y="17449"/>
                    <a:pt x="16218" y="17449"/>
                  </a:cubicBezTo>
                  <a:cubicBezTo>
                    <a:pt x="14462" y="17449"/>
                    <a:pt x="12713" y="17230"/>
                    <a:pt x="10961" y="17230"/>
                  </a:cubicBezTo>
                  <a:cubicBezTo>
                    <a:pt x="10314" y="17230"/>
                    <a:pt x="9666" y="17260"/>
                    <a:pt x="9018" y="17342"/>
                  </a:cubicBezTo>
                  <a:cubicBezTo>
                    <a:pt x="13191" y="15912"/>
                    <a:pt x="18050" y="16816"/>
                    <a:pt x="22077" y="14686"/>
                  </a:cubicBezTo>
                  <a:cubicBezTo>
                    <a:pt x="22334" y="14558"/>
                    <a:pt x="22263" y="14057"/>
                    <a:pt x="22005" y="14057"/>
                  </a:cubicBezTo>
                  <a:cubicBezTo>
                    <a:pt x="21969" y="14057"/>
                    <a:pt x="21930" y="14067"/>
                    <a:pt x="21888" y="14088"/>
                  </a:cubicBezTo>
                  <a:cubicBezTo>
                    <a:pt x="17569" y="16364"/>
                    <a:pt x="12316" y="15168"/>
                    <a:pt x="7967" y="17079"/>
                  </a:cubicBezTo>
                  <a:cubicBezTo>
                    <a:pt x="10798" y="15211"/>
                    <a:pt x="13950" y="14832"/>
                    <a:pt x="17466" y="14234"/>
                  </a:cubicBezTo>
                  <a:cubicBezTo>
                    <a:pt x="20326" y="13752"/>
                    <a:pt x="23070" y="12731"/>
                    <a:pt x="24631" y="10148"/>
                  </a:cubicBezTo>
                  <a:cubicBezTo>
                    <a:pt x="24770" y="9923"/>
                    <a:pt x="24610" y="9618"/>
                    <a:pt x="24422" y="9618"/>
                  </a:cubicBezTo>
                  <a:cubicBezTo>
                    <a:pt x="24355" y="9618"/>
                    <a:pt x="24284" y="9658"/>
                    <a:pt x="24222" y="9754"/>
                  </a:cubicBezTo>
                  <a:cubicBezTo>
                    <a:pt x="21917" y="13562"/>
                    <a:pt x="17335" y="13475"/>
                    <a:pt x="13454" y="14161"/>
                  </a:cubicBezTo>
                  <a:cubicBezTo>
                    <a:pt x="12286" y="14380"/>
                    <a:pt x="11134" y="14715"/>
                    <a:pt x="10039" y="15197"/>
                  </a:cubicBezTo>
                  <a:cubicBezTo>
                    <a:pt x="11703" y="13869"/>
                    <a:pt x="13483" y="12745"/>
                    <a:pt x="15570" y="12045"/>
                  </a:cubicBezTo>
                  <a:cubicBezTo>
                    <a:pt x="17408" y="11417"/>
                    <a:pt x="19086" y="10878"/>
                    <a:pt x="20283" y="9258"/>
                  </a:cubicBezTo>
                  <a:cubicBezTo>
                    <a:pt x="20444" y="9043"/>
                    <a:pt x="20288" y="8749"/>
                    <a:pt x="20090" y="8749"/>
                  </a:cubicBezTo>
                  <a:cubicBezTo>
                    <a:pt x="20019" y="8749"/>
                    <a:pt x="19943" y="8786"/>
                    <a:pt x="19874" y="8879"/>
                  </a:cubicBezTo>
                  <a:cubicBezTo>
                    <a:pt x="18123" y="11228"/>
                    <a:pt x="15000" y="11184"/>
                    <a:pt x="12622" y="12570"/>
                  </a:cubicBezTo>
                  <a:cubicBezTo>
                    <a:pt x="11367" y="13344"/>
                    <a:pt x="10171" y="14234"/>
                    <a:pt x="9062" y="15211"/>
                  </a:cubicBezTo>
                  <a:cubicBezTo>
                    <a:pt x="10711" y="13081"/>
                    <a:pt x="12257" y="10834"/>
                    <a:pt x="14913" y="9900"/>
                  </a:cubicBezTo>
                  <a:cubicBezTo>
                    <a:pt x="15208" y="9806"/>
                    <a:pt x="15195" y="9244"/>
                    <a:pt x="14930" y="9244"/>
                  </a:cubicBezTo>
                  <a:cubicBezTo>
                    <a:pt x="14907" y="9244"/>
                    <a:pt x="14882" y="9248"/>
                    <a:pt x="14855" y="9258"/>
                  </a:cubicBezTo>
                  <a:cubicBezTo>
                    <a:pt x="10463" y="10805"/>
                    <a:pt x="9062" y="15751"/>
                    <a:pt x="5355" y="18115"/>
                  </a:cubicBezTo>
                  <a:cubicBezTo>
                    <a:pt x="6873" y="16233"/>
                    <a:pt x="7588" y="13854"/>
                    <a:pt x="8960" y="11724"/>
                  </a:cubicBezTo>
                  <a:cubicBezTo>
                    <a:pt x="11046" y="8412"/>
                    <a:pt x="14461" y="6354"/>
                    <a:pt x="18327" y="5843"/>
                  </a:cubicBezTo>
                  <a:cubicBezTo>
                    <a:pt x="18638" y="5801"/>
                    <a:pt x="18634" y="5199"/>
                    <a:pt x="18304" y="5199"/>
                  </a:cubicBezTo>
                  <a:cubicBezTo>
                    <a:pt x="18293" y="5199"/>
                    <a:pt x="18281" y="5200"/>
                    <a:pt x="18269" y="5201"/>
                  </a:cubicBezTo>
                  <a:cubicBezTo>
                    <a:pt x="15190" y="5581"/>
                    <a:pt x="12330" y="6996"/>
                    <a:pt x="10171" y="9229"/>
                  </a:cubicBezTo>
                  <a:cubicBezTo>
                    <a:pt x="7924" y="11593"/>
                    <a:pt x="7136" y="15022"/>
                    <a:pt x="5151" y="17502"/>
                  </a:cubicBezTo>
                  <a:cubicBezTo>
                    <a:pt x="5662" y="16437"/>
                    <a:pt x="6085" y="15313"/>
                    <a:pt x="6377" y="14161"/>
                  </a:cubicBezTo>
                  <a:cubicBezTo>
                    <a:pt x="7442" y="10411"/>
                    <a:pt x="8653" y="7157"/>
                    <a:pt x="12607" y="5712"/>
                  </a:cubicBezTo>
                  <a:cubicBezTo>
                    <a:pt x="12889" y="5605"/>
                    <a:pt x="12887" y="5042"/>
                    <a:pt x="12625" y="5042"/>
                  </a:cubicBezTo>
                  <a:cubicBezTo>
                    <a:pt x="12601" y="5042"/>
                    <a:pt x="12576" y="5046"/>
                    <a:pt x="12549" y="5056"/>
                  </a:cubicBezTo>
                  <a:cubicBezTo>
                    <a:pt x="10287" y="5887"/>
                    <a:pt x="8507" y="7361"/>
                    <a:pt x="7384" y="9521"/>
                  </a:cubicBezTo>
                  <a:cubicBezTo>
                    <a:pt x="5837" y="12541"/>
                    <a:pt x="5837" y="16189"/>
                    <a:pt x="3634" y="18801"/>
                  </a:cubicBezTo>
                  <a:cubicBezTo>
                    <a:pt x="4217" y="17677"/>
                    <a:pt x="4640" y="16466"/>
                    <a:pt x="4874" y="15226"/>
                  </a:cubicBezTo>
                  <a:cubicBezTo>
                    <a:pt x="5706" y="11169"/>
                    <a:pt x="5910" y="7317"/>
                    <a:pt x="9864" y="5012"/>
                  </a:cubicBezTo>
                  <a:cubicBezTo>
                    <a:pt x="11936" y="3801"/>
                    <a:pt x="14519" y="3290"/>
                    <a:pt x="16839" y="2794"/>
                  </a:cubicBezTo>
                  <a:cubicBezTo>
                    <a:pt x="17262" y="2706"/>
                    <a:pt x="17729" y="2619"/>
                    <a:pt x="18211" y="2517"/>
                  </a:cubicBezTo>
                  <a:lnTo>
                    <a:pt x="18488" y="2517"/>
                  </a:lnTo>
                  <a:cubicBezTo>
                    <a:pt x="19389" y="2469"/>
                    <a:pt x="20336" y="2356"/>
                    <a:pt x="21271" y="2356"/>
                  </a:cubicBezTo>
                  <a:close/>
                  <a:moveTo>
                    <a:pt x="9673" y="1446"/>
                  </a:moveTo>
                  <a:cubicBezTo>
                    <a:pt x="11016" y="1446"/>
                    <a:pt x="12456" y="1728"/>
                    <a:pt x="13921" y="2050"/>
                  </a:cubicBezTo>
                  <a:cubicBezTo>
                    <a:pt x="14504" y="2166"/>
                    <a:pt x="15059" y="2283"/>
                    <a:pt x="15628" y="2356"/>
                  </a:cubicBezTo>
                  <a:cubicBezTo>
                    <a:pt x="14183" y="2663"/>
                    <a:pt x="12783" y="3071"/>
                    <a:pt x="11411" y="3596"/>
                  </a:cubicBezTo>
                  <a:cubicBezTo>
                    <a:pt x="8755" y="4618"/>
                    <a:pt x="6581" y="6471"/>
                    <a:pt x="5589" y="9170"/>
                  </a:cubicBezTo>
                  <a:cubicBezTo>
                    <a:pt x="4261" y="12760"/>
                    <a:pt x="4553" y="16437"/>
                    <a:pt x="2481" y="19574"/>
                  </a:cubicBezTo>
                  <a:cubicBezTo>
                    <a:pt x="2875" y="17634"/>
                    <a:pt x="3035" y="15664"/>
                    <a:pt x="2962" y="13694"/>
                  </a:cubicBezTo>
                  <a:cubicBezTo>
                    <a:pt x="2875" y="10586"/>
                    <a:pt x="2685" y="7565"/>
                    <a:pt x="4203" y="4735"/>
                  </a:cubicBezTo>
                  <a:cubicBezTo>
                    <a:pt x="5559" y="2194"/>
                    <a:pt x="7487" y="1446"/>
                    <a:pt x="9673" y="1446"/>
                  </a:cubicBezTo>
                  <a:close/>
                  <a:moveTo>
                    <a:pt x="22077" y="16685"/>
                  </a:moveTo>
                  <a:cubicBezTo>
                    <a:pt x="21552" y="17283"/>
                    <a:pt x="21027" y="17852"/>
                    <a:pt x="20531" y="18451"/>
                  </a:cubicBezTo>
                  <a:cubicBezTo>
                    <a:pt x="19670" y="19501"/>
                    <a:pt x="18955" y="20669"/>
                    <a:pt x="18065" y="21690"/>
                  </a:cubicBezTo>
                  <a:cubicBezTo>
                    <a:pt x="16402" y="23600"/>
                    <a:pt x="14207" y="24338"/>
                    <a:pt x="11888" y="24338"/>
                  </a:cubicBezTo>
                  <a:cubicBezTo>
                    <a:pt x="8591" y="24338"/>
                    <a:pt x="5044" y="22845"/>
                    <a:pt x="2423" y="21106"/>
                  </a:cubicBezTo>
                  <a:cubicBezTo>
                    <a:pt x="2452" y="21092"/>
                    <a:pt x="2495" y="21077"/>
                    <a:pt x="2525" y="21063"/>
                  </a:cubicBezTo>
                  <a:cubicBezTo>
                    <a:pt x="5589" y="18683"/>
                    <a:pt x="8515" y="17889"/>
                    <a:pt x="12093" y="17889"/>
                  </a:cubicBezTo>
                  <a:cubicBezTo>
                    <a:pt x="12706" y="17889"/>
                    <a:pt x="13338" y="17912"/>
                    <a:pt x="13994" y="17955"/>
                  </a:cubicBezTo>
                  <a:cubicBezTo>
                    <a:pt x="14746" y="18005"/>
                    <a:pt x="15478" y="18042"/>
                    <a:pt x="16200" y="18042"/>
                  </a:cubicBezTo>
                  <a:cubicBezTo>
                    <a:pt x="17773" y="18042"/>
                    <a:pt x="19296" y="17864"/>
                    <a:pt x="20866" y="17254"/>
                  </a:cubicBezTo>
                  <a:cubicBezTo>
                    <a:pt x="21275" y="17094"/>
                    <a:pt x="21683" y="16904"/>
                    <a:pt x="22077" y="16685"/>
                  </a:cubicBezTo>
                  <a:close/>
                  <a:moveTo>
                    <a:pt x="9705" y="0"/>
                  </a:moveTo>
                  <a:cubicBezTo>
                    <a:pt x="7694" y="0"/>
                    <a:pt x="5890" y="695"/>
                    <a:pt x="4480" y="2342"/>
                  </a:cubicBezTo>
                  <a:cubicBezTo>
                    <a:pt x="0" y="7565"/>
                    <a:pt x="2919" y="14963"/>
                    <a:pt x="1022" y="21004"/>
                  </a:cubicBezTo>
                  <a:cubicBezTo>
                    <a:pt x="890" y="21252"/>
                    <a:pt x="949" y="21573"/>
                    <a:pt x="1182" y="21763"/>
                  </a:cubicBezTo>
                  <a:cubicBezTo>
                    <a:pt x="4232" y="23946"/>
                    <a:pt x="7921" y="25581"/>
                    <a:pt x="11694" y="25581"/>
                  </a:cubicBezTo>
                  <a:cubicBezTo>
                    <a:pt x="12687" y="25581"/>
                    <a:pt x="13685" y="25467"/>
                    <a:pt x="14679" y="25221"/>
                  </a:cubicBezTo>
                  <a:cubicBezTo>
                    <a:pt x="17350" y="24565"/>
                    <a:pt x="18809" y="22551"/>
                    <a:pt x="20385" y="20464"/>
                  </a:cubicBezTo>
                  <a:cubicBezTo>
                    <a:pt x="22501" y="17634"/>
                    <a:pt x="25346" y="15299"/>
                    <a:pt x="26922" y="12089"/>
                  </a:cubicBezTo>
                  <a:cubicBezTo>
                    <a:pt x="29140" y="7624"/>
                    <a:pt x="27578" y="1378"/>
                    <a:pt x="21844" y="1057"/>
                  </a:cubicBezTo>
                  <a:cubicBezTo>
                    <a:pt x="21634" y="1046"/>
                    <a:pt x="21423" y="1041"/>
                    <a:pt x="21213" y="1041"/>
                  </a:cubicBezTo>
                  <a:cubicBezTo>
                    <a:pt x="19962" y="1041"/>
                    <a:pt x="18710" y="1218"/>
                    <a:pt x="17453" y="1218"/>
                  </a:cubicBezTo>
                  <a:cubicBezTo>
                    <a:pt x="17074" y="1218"/>
                    <a:pt x="16694" y="1202"/>
                    <a:pt x="16314" y="1160"/>
                  </a:cubicBezTo>
                  <a:cubicBezTo>
                    <a:pt x="14563" y="955"/>
                    <a:pt x="12885" y="372"/>
                    <a:pt x="11134" y="109"/>
                  </a:cubicBezTo>
                  <a:cubicBezTo>
                    <a:pt x="10648" y="38"/>
                    <a:pt x="10171" y="0"/>
                    <a:pt x="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0"/>
            <p:cNvSpPr/>
            <p:nvPr/>
          </p:nvSpPr>
          <p:spPr>
            <a:xfrm>
              <a:off x="2004000" y="4883300"/>
              <a:ext cx="18600" cy="16250"/>
            </a:xfrm>
            <a:custGeom>
              <a:avLst/>
              <a:gdLst/>
              <a:ahLst/>
              <a:cxnLst/>
              <a:rect l="l" t="t" r="r" b="b"/>
              <a:pathLst>
                <a:path w="744" h="650" extrusionOk="0">
                  <a:moveTo>
                    <a:pt x="367" y="1"/>
                  </a:moveTo>
                  <a:cubicBezTo>
                    <a:pt x="66" y="1"/>
                    <a:pt x="0" y="604"/>
                    <a:pt x="335" y="646"/>
                  </a:cubicBezTo>
                  <a:cubicBezTo>
                    <a:pt x="350" y="649"/>
                    <a:pt x="363" y="650"/>
                    <a:pt x="377" y="650"/>
                  </a:cubicBezTo>
                  <a:cubicBezTo>
                    <a:pt x="678" y="650"/>
                    <a:pt x="744" y="46"/>
                    <a:pt x="408" y="4"/>
                  </a:cubicBezTo>
                  <a:cubicBezTo>
                    <a:pt x="394" y="2"/>
                    <a:pt x="380" y="1"/>
                    <a:pt x="367"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p:nvPr/>
          </p:nvSpPr>
          <p:spPr>
            <a:xfrm>
              <a:off x="1940050" y="4839200"/>
              <a:ext cx="20625" cy="16900"/>
            </a:xfrm>
            <a:custGeom>
              <a:avLst/>
              <a:gdLst/>
              <a:ahLst/>
              <a:cxnLst/>
              <a:rect l="l" t="t" r="r" b="b"/>
              <a:pathLst>
                <a:path w="825" h="676" extrusionOk="0">
                  <a:moveTo>
                    <a:pt x="380" y="1"/>
                  </a:moveTo>
                  <a:cubicBezTo>
                    <a:pt x="58" y="1"/>
                    <a:pt x="1" y="617"/>
                    <a:pt x="325" y="659"/>
                  </a:cubicBezTo>
                  <a:lnTo>
                    <a:pt x="413" y="674"/>
                  </a:lnTo>
                  <a:cubicBezTo>
                    <a:pt x="424" y="675"/>
                    <a:pt x="434" y="676"/>
                    <a:pt x="445" y="676"/>
                  </a:cubicBezTo>
                  <a:cubicBezTo>
                    <a:pt x="754" y="676"/>
                    <a:pt x="825" y="59"/>
                    <a:pt x="486" y="3"/>
                  </a:cubicBezTo>
                  <a:lnTo>
                    <a:pt x="413" y="3"/>
                  </a:lnTo>
                  <a:cubicBezTo>
                    <a:pt x="402" y="1"/>
                    <a:pt x="391" y="1"/>
                    <a:pt x="38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p:nvPr/>
          </p:nvSpPr>
          <p:spPr>
            <a:xfrm>
              <a:off x="1839950" y="4938675"/>
              <a:ext cx="23400" cy="19575"/>
            </a:xfrm>
            <a:custGeom>
              <a:avLst/>
              <a:gdLst/>
              <a:ahLst/>
              <a:cxnLst/>
              <a:rect l="l" t="t" r="r" b="b"/>
              <a:pathLst>
                <a:path w="936" h="783" extrusionOk="0">
                  <a:moveTo>
                    <a:pt x="612" y="1"/>
                  </a:moveTo>
                  <a:cubicBezTo>
                    <a:pt x="575" y="1"/>
                    <a:pt x="535" y="12"/>
                    <a:pt x="492" y="36"/>
                  </a:cubicBezTo>
                  <a:cubicBezTo>
                    <a:pt x="404" y="65"/>
                    <a:pt x="331" y="109"/>
                    <a:pt x="244" y="153"/>
                  </a:cubicBezTo>
                  <a:cubicBezTo>
                    <a:pt x="1" y="294"/>
                    <a:pt x="72" y="782"/>
                    <a:pt x="329" y="782"/>
                  </a:cubicBezTo>
                  <a:cubicBezTo>
                    <a:pt x="365" y="782"/>
                    <a:pt x="405" y="773"/>
                    <a:pt x="448" y="751"/>
                  </a:cubicBezTo>
                  <a:lnTo>
                    <a:pt x="681" y="620"/>
                  </a:lnTo>
                  <a:cubicBezTo>
                    <a:pt x="935" y="493"/>
                    <a:pt x="858" y="1"/>
                    <a:pt x="61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0"/>
            <p:cNvSpPr/>
            <p:nvPr/>
          </p:nvSpPr>
          <p:spPr>
            <a:xfrm>
              <a:off x="2020350" y="5057350"/>
              <a:ext cx="15075" cy="17250"/>
            </a:xfrm>
            <a:custGeom>
              <a:avLst/>
              <a:gdLst/>
              <a:ahLst/>
              <a:cxnLst/>
              <a:rect l="l" t="t" r="r" b="b"/>
              <a:pathLst>
                <a:path w="603" h="690" extrusionOk="0">
                  <a:moveTo>
                    <a:pt x="324" y="1"/>
                  </a:moveTo>
                  <a:cubicBezTo>
                    <a:pt x="201" y="1"/>
                    <a:pt x="73" y="90"/>
                    <a:pt x="46" y="280"/>
                  </a:cubicBezTo>
                  <a:lnTo>
                    <a:pt x="32" y="353"/>
                  </a:lnTo>
                  <a:cubicBezTo>
                    <a:pt x="0" y="571"/>
                    <a:pt x="136" y="690"/>
                    <a:pt x="279" y="690"/>
                  </a:cubicBezTo>
                  <a:cubicBezTo>
                    <a:pt x="402" y="690"/>
                    <a:pt x="530" y="601"/>
                    <a:pt x="557" y="411"/>
                  </a:cubicBezTo>
                  <a:lnTo>
                    <a:pt x="572" y="338"/>
                  </a:lnTo>
                  <a:cubicBezTo>
                    <a:pt x="603" y="119"/>
                    <a:pt x="467" y="1"/>
                    <a:pt x="32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p:nvPr/>
          </p:nvSpPr>
          <p:spPr>
            <a:xfrm>
              <a:off x="1802575" y="4833375"/>
              <a:ext cx="14700" cy="17250"/>
            </a:xfrm>
            <a:custGeom>
              <a:avLst/>
              <a:gdLst/>
              <a:ahLst/>
              <a:cxnLst/>
              <a:rect l="l" t="t" r="r" b="b"/>
              <a:pathLst>
                <a:path w="588" h="690" extrusionOk="0">
                  <a:moveTo>
                    <a:pt x="310" y="1"/>
                  </a:moveTo>
                  <a:cubicBezTo>
                    <a:pt x="186" y="1"/>
                    <a:pt x="59" y="90"/>
                    <a:pt x="31" y="279"/>
                  </a:cubicBezTo>
                  <a:lnTo>
                    <a:pt x="31" y="352"/>
                  </a:lnTo>
                  <a:cubicBezTo>
                    <a:pt x="0" y="571"/>
                    <a:pt x="136" y="690"/>
                    <a:pt x="278" y="690"/>
                  </a:cubicBezTo>
                  <a:cubicBezTo>
                    <a:pt x="402" y="690"/>
                    <a:pt x="530" y="600"/>
                    <a:pt x="557" y="411"/>
                  </a:cubicBezTo>
                  <a:lnTo>
                    <a:pt x="557" y="338"/>
                  </a:lnTo>
                  <a:cubicBezTo>
                    <a:pt x="588" y="119"/>
                    <a:pt x="452" y="1"/>
                    <a:pt x="31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0"/>
            <p:cNvSpPr/>
            <p:nvPr/>
          </p:nvSpPr>
          <p:spPr>
            <a:xfrm>
              <a:off x="1554600" y="4832275"/>
              <a:ext cx="72800" cy="76125"/>
            </a:xfrm>
            <a:custGeom>
              <a:avLst/>
              <a:gdLst/>
              <a:ahLst/>
              <a:cxnLst/>
              <a:rect l="l" t="t" r="r" b="b"/>
              <a:pathLst>
                <a:path w="2912" h="3045" extrusionOk="0">
                  <a:moveTo>
                    <a:pt x="2578" y="1"/>
                  </a:moveTo>
                  <a:cubicBezTo>
                    <a:pt x="2543" y="1"/>
                    <a:pt x="2505" y="10"/>
                    <a:pt x="2465" y="32"/>
                  </a:cubicBezTo>
                  <a:cubicBezTo>
                    <a:pt x="1414" y="615"/>
                    <a:pt x="597" y="1534"/>
                    <a:pt x="116" y="2614"/>
                  </a:cubicBezTo>
                  <a:cubicBezTo>
                    <a:pt x="0" y="2845"/>
                    <a:pt x="164" y="3045"/>
                    <a:pt x="343" y="3045"/>
                  </a:cubicBezTo>
                  <a:cubicBezTo>
                    <a:pt x="436" y="3045"/>
                    <a:pt x="533" y="2991"/>
                    <a:pt x="597" y="2862"/>
                  </a:cubicBezTo>
                  <a:cubicBezTo>
                    <a:pt x="1020" y="1914"/>
                    <a:pt x="1750" y="1141"/>
                    <a:pt x="2655" y="630"/>
                  </a:cubicBezTo>
                  <a:cubicBezTo>
                    <a:pt x="2911" y="502"/>
                    <a:pt x="2829" y="1"/>
                    <a:pt x="2578"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p:nvPr/>
          </p:nvSpPr>
          <p:spPr>
            <a:xfrm>
              <a:off x="1695100" y="5267625"/>
              <a:ext cx="146875" cy="56425"/>
            </a:xfrm>
            <a:custGeom>
              <a:avLst/>
              <a:gdLst/>
              <a:ahLst/>
              <a:cxnLst/>
              <a:rect l="l" t="t" r="r" b="b"/>
              <a:pathLst>
                <a:path w="5875" h="2257" extrusionOk="0">
                  <a:moveTo>
                    <a:pt x="5534" y="1"/>
                  </a:moveTo>
                  <a:cubicBezTo>
                    <a:pt x="5482" y="1"/>
                    <a:pt x="5425" y="25"/>
                    <a:pt x="5366" y="84"/>
                  </a:cubicBezTo>
                  <a:cubicBezTo>
                    <a:pt x="4490" y="984"/>
                    <a:pt x="2749" y="1586"/>
                    <a:pt x="1328" y="1586"/>
                  </a:cubicBezTo>
                  <a:cubicBezTo>
                    <a:pt x="998" y="1586"/>
                    <a:pt x="686" y="1553"/>
                    <a:pt x="405" y="1484"/>
                  </a:cubicBezTo>
                  <a:cubicBezTo>
                    <a:pt x="387" y="1481"/>
                    <a:pt x="370" y="1479"/>
                    <a:pt x="354" y="1479"/>
                  </a:cubicBezTo>
                  <a:cubicBezTo>
                    <a:pt x="62" y="1479"/>
                    <a:pt x="0" y="2058"/>
                    <a:pt x="318" y="2141"/>
                  </a:cubicBezTo>
                  <a:cubicBezTo>
                    <a:pt x="639" y="2219"/>
                    <a:pt x="990" y="2256"/>
                    <a:pt x="1356" y="2256"/>
                  </a:cubicBezTo>
                  <a:cubicBezTo>
                    <a:pt x="2900" y="2256"/>
                    <a:pt x="4708" y="1597"/>
                    <a:pt x="5687" y="594"/>
                  </a:cubicBezTo>
                  <a:cubicBezTo>
                    <a:pt x="5874" y="396"/>
                    <a:pt x="5743" y="1"/>
                    <a:pt x="553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0"/>
            <p:cNvSpPr/>
            <p:nvPr/>
          </p:nvSpPr>
          <p:spPr>
            <a:xfrm>
              <a:off x="1730850" y="5254300"/>
              <a:ext cx="66950" cy="32775"/>
            </a:xfrm>
            <a:custGeom>
              <a:avLst/>
              <a:gdLst/>
              <a:ahLst/>
              <a:cxnLst/>
              <a:rect l="l" t="t" r="r" b="b"/>
              <a:pathLst>
                <a:path w="2678" h="1311" extrusionOk="0">
                  <a:moveTo>
                    <a:pt x="2338" y="1"/>
                  </a:moveTo>
                  <a:cubicBezTo>
                    <a:pt x="2287" y="1"/>
                    <a:pt x="2230" y="23"/>
                    <a:pt x="2171" y="77"/>
                  </a:cubicBezTo>
                  <a:cubicBezTo>
                    <a:pt x="1732" y="449"/>
                    <a:pt x="1160" y="652"/>
                    <a:pt x="587" y="652"/>
                  </a:cubicBezTo>
                  <a:cubicBezTo>
                    <a:pt x="532" y="652"/>
                    <a:pt x="476" y="650"/>
                    <a:pt x="420" y="646"/>
                  </a:cubicBezTo>
                  <a:cubicBezTo>
                    <a:pt x="416" y="646"/>
                    <a:pt x="412" y="646"/>
                    <a:pt x="408" y="646"/>
                  </a:cubicBezTo>
                  <a:cubicBezTo>
                    <a:pt x="68" y="646"/>
                    <a:pt x="0" y="1274"/>
                    <a:pt x="332" y="1303"/>
                  </a:cubicBezTo>
                  <a:cubicBezTo>
                    <a:pt x="405" y="1308"/>
                    <a:pt x="477" y="1311"/>
                    <a:pt x="549" y="1311"/>
                  </a:cubicBezTo>
                  <a:cubicBezTo>
                    <a:pt x="1261" y="1311"/>
                    <a:pt x="1947" y="1051"/>
                    <a:pt x="2477" y="588"/>
                  </a:cubicBezTo>
                  <a:cubicBezTo>
                    <a:pt x="2678" y="399"/>
                    <a:pt x="2554" y="1"/>
                    <a:pt x="2338"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0"/>
            <p:cNvSpPr/>
            <p:nvPr/>
          </p:nvSpPr>
          <p:spPr>
            <a:xfrm>
              <a:off x="1857275" y="5235600"/>
              <a:ext cx="14900" cy="17225"/>
            </a:xfrm>
            <a:custGeom>
              <a:avLst/>
              <a:gdLst/>
              <a:ahLst/>
              <a:cxnLst/>
              <a:rect l="l" t="t" r="r" b="b"/>
              <a:pathLst>
                <a:path w="596" h="689" extrusionOk="0">
                  <a:moveTo>
                    <a:pt x="317" y="0"/>
                  </a:moveTo>
                  <a:cubicBezTo>
                    <a:pt x="197" y="0"/>
                    <a:pt x="74" y="90"/>
                    <a:pt x="47" y="285"/>
                  </a:cubicBezTo>
                  <a:lnTo>
                    <a:pt x="32" y="343"/>
                  </a:lnTo>
                  <a:cubicBezTo>
                    <a:pt x="0" y="566"/>
                    <a:pt x="142" y="689"/>
                    <a:pt x="286" y="689"/>
                  </a:cubicBezTo>
                  <a:cubicBezTo>
                    <a:pt x="407" y="689"/>
                    <a:pt x="531" y="602"/>
                    <a:pt x="557" y="416"/>
                  </a:cubicBezTo>
                  <a:lnTo>
                    <a:pt x="572" y="343"/>
                  </a:lnTo>
                  <a:cubicBezTo>
                    <a:pt x="596" y="123"/>
                    <a:pt x="458" y="0"/>
                    <a:pt x="317"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20"/>
          <p:cNvGrpSpPr/>
          <p:nvPr/>
        </p:nvGrpSpPr>
        <p:grpSpPr>
          <a:xfrm rot="3029405">
            <a:off x="795387" y="3662247"/>
            <a:ext cx="455641" cy="649763"/>
            <a:chOff x="8229025" y="-95525"/>
            <a:chExt cx="455650" cy="649775"/>
          </a:xfrm>
        </p:grpSpPr>
        <p:sp>
          <p:nvSpPr>
            <p:cNvPr id="356" name="Google Shape;356;p20"/>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0"/>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0"/>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20"/>
          <p:cNvGrpSpPr/>
          <p:nvPr/>
        </p:nvGrpSpPr>
        <p:grpSpPr>
          <a:xfrm>
            <a:off x="722813" y="4730425"/>
            <a:ext cx="414425" cy="294200"/>
            <a:chOff x="4636400" y="2655400"/>
            <a:chExt cx="414425" cy="294200"/>
          </a:xfrm>
        </p:grpSpPr>
        <p:sp>
          <p:nvSpPr>
            <p:cNvPr id="365" name="Google Shape;365;p20"/>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0"/>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0"/>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0"/>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0"/>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20"/>
          <p:cNvGrpSpPr/>
          <p:nvPr/>
        </p:nvGrpSpPr>
        <p:grpSpPr>
          <a:xfrm rot="-9726518">
            <a:off x="738007" y="2201845"/>
            <a:ext cx="79547" cy="187492"/>
            <a:chOff x="7955425" y="1825375"/>
            <a:chExt cx="79550" cy="187500"/>
          </a:xfrm>
        </p:grpSpPr>
        <p:sp>
          <p:nvSpPr>
            <p:cNvPr id="373" name="Google Shape;373;p20"/>
            <p:cNvSpPr/>
            <p:nvPr/>
          </p:nvSpPr>
          <p:spPr>
            <a:xfrm>
              <a:off x="7986425" y="1955625"/>
              <a:ext cx="48550" cy="57250"/>
            </a:xfrm>
            <a:custGeom>
              <a:avLst/>
              <a:gdLst/>
              <a:ahLst/>
              <a:cxnLst/>
              <a:rect l="l" t="t" r="r" b="b"/>
              <a:pathLst>
                <a:path w="1942" h="2290" extrusionOk="0">
                  <a:moveTo>
                    <a:pt x="1208" y="0"/>
                  </a:moveTo>
                  <a:cubicBezTo>
                    <a:pt x="1165" y="0"/>
                    <a:pt x="1123" y="7"/>
                    <a:pt x="1081" y="20"/>
                  </a:cubicBezTo>
                  <a:cubicBezTo>
                    <a:pt x="512" y="224"/>
                    <a:pt x="118" y="735"/>
                    <a:pt x="45" y="1333"/>
                  </a:cubicBezTo>
                  <a:cubicBezTo>
                    <a:pt x="1" y="1611"/>
                    <a:pt x="74" y="1888"/>
                    <a:pt x="249" y="2107"/>
                  </a:cubicBezTo>
                  <a:cubicBezTo>
                    <a:pt x="374" y="2237"/>
                    <a:pt x="517" y="2290"/>
                    <a:pt x="663" y="2290"/>
                  </a:cubicBezTo>
                  <a:cubicBezTo>
                    <a:pt x="977" y="2290"/>
                    <a:pt x="1305" y="2045"/>
                    <a:pt x="1504" y="1786"/>
                  </a:cubicBezTo>
                  <a:cubicBezTo>
                    <a:pt x="1737" y="1494"/>
                    <a:pt x="1942" y="1144"/>
                    <a:pt x="1898" y="735"/>
                  </a:cubicBezTo>
                  <a:cubicBezTo>
                    <a:pt x="1872" y="374"/>
                    <a:pt x="153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p:cNvSpPr/>
            <p:nvPr/>
          </p:nvSpPr>
          <p:spPr>
            <a:xfrm>
              <a:off x="7955425" y="1825375"/>
              <a:ext cx="39425" cy="33050"/>
            </a:xfrm>
            <a:custGeom>
              <a:avLst/>
              <a:gdLst/>
              <a:ahLst/>
              <a:cxnLst/>
              <a:rect l="l" t="t" r="r" b="b"/>
              <a:pathLst>
                <a:path w="1577" h="1322" extrusionOk="0">
                  <a:moveTo>
                    <a:pt x="1081" y="0"/>
                  </a:moveTo>
                  <a:cubicBezTo>
                    <a:pt x="713" y="0"/>
                    <a:pt x="359" y="186"/>
                    <a:pt x="161" y="502"/>
                  </a:cubicBezTo>
                  <a:cubicBezTo>
                    <a:pt x="44" y="648"/>
                    <a:pt x="1" y="838"/>
                    <a:pt x="44" y="1028"/>
                  </a:cubicBezTo>
                  <a:cubicBezTo>
                    <a:pt x="105" y="1244"/>
                    <a:pt x="289" y="1322"/>
                    <a:pt x="493" y="1322"/>
                  </a:cubicBezTo>
                  <a:cubicBezTo>
                    <a:pt x="632" y="1322"/>
                    <a:pt x="781" y="1285"/>
                    <a:pt x="905" y="1232"/>
                  </a:cubicBezTo>
                  <a:cubicBezTo>
                    <a:pt x="1153" y="1145"/>
                    <a:pt x="1358" y="955"/>
                    <a:pt x="1474" y="721"/>
                  </a:cubicBezTo>
                  <a:cubicBezTo>
                    <a:pt x="1577" y="459"/>
                    <a:pt x="1460" y="50"/>
                    <a:pt x="1197" y="6"/>
                  </a:cubicBezTo>
                  <a:cubicBezTo>
                    <a:pt x="1158" y="2"/>
                    <a:pt x="1119" y="0"/>
                    <a:pt x="10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4">
  <p:cSld name="CUSTOM_7">
    <p:spTree>
      <p:nvGrpSpPr>
        <p:cNvPr id="1" name="Shape 412"/>
        <p:cNvGrpSpPr/>
        <p:nvPr/>
      </p:nvGrpSpPr>
      <p:grpSpPr>
        <a:xfrm>
          <a:off x="0" y="0"/>
          <a:ext cx="0" cy="0"/>
          <a:chOff x="0" y="0"/>
          <a:chExt cx="0" cy="0"/>
        </a:xfrm>
      </p:grpSpPr>
      <p:sp>
        <p:nvSpPr>
          <p:cNvPr id="413" name="Google Shape;413;p25"/>
          <p:cNvSpPr/>
          <p:nvPr/>
        </p:nvSpPr>
        <p:spPr>
          <a:xfrm flipH="1">
            <a:off x="-8061" y="4021451"/>
            <a:ext cx="9160136" cy="1122059"/>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25"/>
          <p:cNvCxnSpPr/>
          <p:nvPr/>
        </p:nvCxnSpPr>
        <p:spPr>
          <a:xfrm>
            <a:off x="833538" y="1196425"/>
            <a:ext cx="1280400" cy="0"/>
          </a:xfrm>
          <a:prstGeom prst="straightConnector1">
            <a:avLst/>
          </a:prstGeom>
          <a:noFill/>
          <a:ln w="28575" cap="rnd" cmpd="sng">
            <a:solidFill>
              <a:srgbClr val="FFFFFF"/>
            </a:solidFill>
            <a:prstDash val="solid"/>
            <a:round/>
            <a:headEnd type="none" w="med" len="med"/>
            <a:tailEnd type="none" w="med" len="med"/>
          </a:ln>
        </p:spPr>
      </p:cxnSp>
      <p:sp>
        <p:nvSpPr>
          <p:cNvPr id="415" name="Google Shape;415;p25"/>
          <p:cNvSpPr txBox="1">
            <a:spLocks noGrp="1"/>
          </p:cNvSpPr>
          <p:nvPr>
            <p:ph type="title"/>
          </p:nvPr>
        </p:nvSpPr>
        <p:spPr>
          <a:xfrm>
            <a:off x="719650" y="539496"/>
            <a:ext cx="7704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5">
  <p:cSld name="CUSTOM_8">
    <p:spTree>
      <p:nvGrpSpPr>
        <p:cNvPr id="1" name="Shape 416"/>
        <p:cNvGrpSpPr/>
        <p:nvPr/>
      </p:nvGrpSpPr>
      <p:grpSpPr>
        <a:xfrm>
          <a:off x="0" y="0"/>
          <a:ext cx="0" cy="0"/>
          <a:chOff x="0" y="0"/>
          <a:chExt cx="0" cy="0"/>
        </a:xfrm>
      </p:grpSpPr>
      <p:sp>
        <p:nvSpPr>
          <p:cNvPr id="417" name="Google Shape;417;p26"/>
          <p:cNvSpPr/>
          <p:nvPr/>
        </p:nvSpPr>
        <p:spPr>
          <a:xfrm rot="10800000" flipH="1">
            <a:off x="-8062" y="-10"/>
            <a:ext cx="7148715" cy="1157260"/>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8062" y="3687368"/>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9" name="Google Shape;419;p26"/>
          <p:cNvCxnSpPr/>
          <p:nvPr/>
        </p:nvCxnSpPr>
        <p:spPr>
          <a:xfrm>
            <a:off x="833538" y="1196425"/>
            <a:ext cx="1280400" cy="0"/>
          </a:xfrm>
          <a:prstGeom prst="straightConnector1">
            <a:avLst/>
          </a:prstGeom>
          <a:noFill/>
          <a:ln w="28575" cap="rnd" cmpd="sng">
            <a:solidFill>
              <a:srgbClr val="FFFFFF"/>
            </a:solidFill>
            <a:prstDash val="solid"/>
            <a:round/>
            <a:headEnd type="none" w="med" len="med"/>
            <a:tailEnd type="none" w="med" len="med"/>
          </a:ln>
        </p:spPr>
      </p:cxnSp>
      <p:sp>
        <p:nvSpPr>
          <p:cNvPr id="420" name="Google Shape;420;p26"/>
          <p:cNvSpPr txBox="1">
            <a:spLocks noGrp="1"/>
          </p:cNvSpPr>
          <p:nvPr>
            <p:ph type="title"/>
          </p:nvPr>
        </p:nvSpPr>
        <p:spPr>
          <a:xfrm>
            <a:off x="719650" y="539496"/>
            <a:ext cx="7704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6">
  <p:cSld name="CUSTOM_9">
    <p:spTree>
      <p:nvGrpSpPr>
        <p:cNvPr id="1" name="Shape 421"/>
        <p:cNvGrpSpPr/>
        <p:nvPr/>
      </p:nvGrpSpPr>
      <p:grpSpPr>
        <a:xfrm>
          <a:off x="0" y="0"/>
          <a:ext cx="0" cy="0"/>
          <a:chOff x="0" y="0"/>
          <a:chExt cx="0" cy="0"/>
        </a:xfrm>
      </p:grpSpPr>
      <p:sp>
        <p:nvSpPr>
          <p:cNvPr id="422" name="Google Shape;422;p27"/>
          <p:cNvSpPr/>
          <p:nvPr/>
        </p:nvSpPr>
        <p:spPr>
          <a:xfrm rot="10800000" flipH="1">
            <a:off x="-8062" y="3431"/>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3" name="Google Shape;423;p27"/>
          <p:cNvCxnSpPr/>
          <p:nvPr/>
        </p:nvCxnSpPr>
        <p:spPr>
          <a:xfrm>
            <a:off x="833538" y="1196425"/>
            <a:ext cx="1280400" cy="0"/>
          </a:xfrm>
          <a:prstGeom prst="straightConnector1">
            <a:avLst/>
          </a:prstGeom>
          <a:noFill/>
          <a:ln w="28575" cap="rnd" cmpd="sng">
            <a:solidFill>
              <a:srgbClr val="FFFFFF"/>
            </a:solidFill>
            <a:prstDash val="solid"/>
            <a:round/>
            <a:headEnd type="none" w="med" len="med"/>
            <a:tailEnd type="none" w="med" len="med"/>
          </a:ln>
        </p:spPr>
      </p:cxnSp>
      <p:sp>
        <p:nvSpPr>
          <p:cNvPr id="424" name="Google Shape;424;p27"/>
          <p:cNvSpPr txBox="1">
            <a:spLocks noGrp="1"/>
          </p:cNvSpPr>
          <p:nvPr>
            <p:ph type="title"/>
          </p:nvPr>
        </p:nvSpPr>
        <p:spPr>
          <a:xfrm>
            <a:off x="719650" y="539496"/>
            <a:ext cx="7704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CUSTOM_10">
    <p:spTree>
      <p:nvGrpSpPr>
        <p:cNvPr id="1" name="Shape 425"/>
        <p:cNvGrpSpPr/>
        <p:nvPr/>
      </p:nvGrpSpPr>
      <p:grpSpPr>
        <a:xfrm>
          <a:off x="0" y="0"/>
          <a:ext cx="0" cy="0"/>
          <a:chOff x="0" y="0"/>
          <a:chExt cx="0" cy="0"/>
        </a:xfrm>
      </p:grpSpPr>
      <p:sp>
        <p:nvSpPr>
          <p:cNvPr id="426" name="Google Shape;426;p28"/>
          <p:cNvSpPr txBox="1">
            <a:spLocks noGrp="1"/>
          </p:cNvSpPr>
          <p:nvPr>
            <p:ph type="title" hasCustomPrompt="1"/>
          </p:nvPr>
        </p:nvSpPr>
        <p:spPr>
          <a:xfrm flipH="1">
            <a:off x="571625" y="1540675"/>
            <a:ext cx="966600" cy="1225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1"/>
              </a:buClr>
              <a:buSzPts val="13000"/>
              <a:buFont typeface="Barlow Black"/>
              <a:buNone/>
              <a:defRPr sz="13000">
                <a:solidFill>
                  <a:schemeClr val="accent1"/>
                </a:solidFill>
                <a:latin typeface="Barlow Black"/>
                <a:ea typeface="Barlow Black"/>
                <a:cs typeface="Barlow Black"/>
                <a:sym typeface="Barlow Black"/>
              </a:defRPr>
            </a:lvl1pPr>
            <a:lvl2pPr lvl="1"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2pPr>
            <a:lvl3pPr lvl="2"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3pPr>
            <a:lvl4pPr lvl="3"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4pPr>
            <a:lvl5pPr lvl="4"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5pPr>
            <a:lvl6pPr lvl="5"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6pPr>
            <a:lvl7pPr lvl="6"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7pPr>
            <a:lvl8pPr lvl="7"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8pPr>
            <a:lvl9pPr lvl="8"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9pPr>
          </a:lstStyle>
          <a:p>
            <a:r>
              <a:t>xx%</a:t>
            </a:r>
          </a:p>
        </p:txBody>
      </p:sp>
      <p:sp>
        <p:nvSpPr>
          <p:cNvPr id="427" name="Google Shape;427;p28"/>
          <p:cNvSpPr/>
          <p:nvPr/>
        </p:nvSpPr>
        <p:spPr>
          <a:xfrm flipH="1">
            <a:off x="-8062" y="3687368"/>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txBox="1">
            <a:spLocks noGrp="1"/>
          </p:cNvSpPr>
          <p:nvPr>
            <p:ph type="title" idx="2"/>
          </p:nvPr>
        </p:nvSpPr>
        <p:spPr>
          <a:xfrm>
            <a:off x="1020125" y="2022875"/>
            <a:ext cx="4672500" cy="694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8000"/>
              <a:buNone/>
              <a:defRPr sz="8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429" name="Google Shape;429;p28"/>
          <p:cNvSpPr txBox="1">
            <a:spLocks noGrp="1"/>
          </p:cNvSpPr>
          <p:nvPr>
            <p:ph type="subTitle" idx="1"/>
          </p:nvPr>
        </p:nvSpPr>
        <p:spPr>
          <a:xfrm>
            <a:off x="715374" y="2886283"/>
            <a:ext cx="4672500" cy="46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430" name="Google Shape;430;p28"/>
          <p:cNvCxnSpPr/>
          <p:nvPr/>
        </p:nvCxnSpPr>
        <p:spPr>
          <a:xfrm>
            <a:off x="813061" y="3497543"/>
            <a:ext cx="2898600" cy="0"/>
          </a:xfrm>
          <a:prstGeom prst="straightConnector1">
            <a:avLst/>
          </a:prstGeom>
          <a:noFill/>
          <a:ln w="28575" cap="rnd" cmpd="sng">
            <a:solidFill>
              <a:srgbClr val="FFFFFF"/>
            </a:solidFill>
            <a:prstDash val="solid"/>
            <a:round/>
            <a:headEnd type="none" w="med" len="med"/>
            <a:tailEnd type="none" w="med" len="med"/>
          </a:ln>
        </p:spPr>
      </p:cxnSp>
      <p:sp>
        <p:nvSpPr>
          <p:cNvPr id="431" name="Google Shape;431;p28"/>
          <p:cNvSpPr/>
          <p:nvPr/>
        </p:nvSpPr>
        <p:spPr>
          <a:xfrm rot="10800000" flipH="1">
            <a:off x="-8062" y="3431"/>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4">
  <p:cSld name="CUSTOM_11">
    <p:spTree>
      <p:nvGrpSpPr>
        <p:cNvPr id="1" name="Shape 432"/>
        <p:cNvGrpSpPr/>
        <p:nvPr/>
      </p:nvGrpSpPr>
      <p:grpSpPr>
        <a:xfrm>
          <a:off x="0" y="0"/>
          <a:ext cx="0" cy="0"/>
          <a:chOff x="0" y="0"/>
          <a:chExt cx="0" cy="0"/>
        </a:xfrm>
      </p:grpSpPr>
      <p:sp>
        <p:nvSpPr>
          <p:cNvPr id="433" name="Google Shape;433;p29"/>
          <p:cNvSpPr/>
          <p:nvPr/>
        </p:nvSpPr>
        <p:spPr>
          <a:xfrm rot="10800000" flipH="1">
            <a:off x="-8062" y="3431"/>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txBox="1">
            <a:spLocks noGrp="1"/>
          </p:cNvSpPr>
          <p:nvPr>
            <p:ph type="subTitle" idx="1"/>
          </p:nvPr>
        </p:nvSpPr>
        <p:spPr>
          <a:xfrm flipH="1">
            <a:off x="715374" y="3495883"/>
            <a:ext cx="4672500" cy="46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435" name="Google Shape;435;p29"/>
          <p:cNvSpPr txBox="1">
            <a:spLocks noGrp="1"/>
          </p:cNvSpPr>
          <p:nvPr>
            <p:ph type="title" hasCustomPrompt="1"/>
          </p:nvPr>
        </p:nvSpPr>
        <p:spPr>
          <a:xfrm>
            <a:off x="571625" y="2119350"/>
            <a:ext cx="1093500" cy="1224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1"/>
              </a:buClr>
              <a:buSzPts val="13000"/>
              <a:buFont typeface="Barlow Black"/>
              <a:buNone/>
              <a:defRPr sz="13000">
                <a:solidFill>
                  <a:schemeClr val="accent1"/>
                </a:solidFill>
                <a:latin typeface="Barlow Black"/>
                <a:ea typeface="Barlow Black"/>
                <a:cs typeface="Barlow Black"/>
                <a:sym typeface="Barlow Black"/>
              </a:defRPr>
            </a:lvl1pPr>
            <a:lvl2pPr lvl="1"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2pPr>
            <a:lvl3pPr lvl="2"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3pPr>
            <a:lvl4pPr lvl="3"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4pPr>
            <a:lvl5pPr lvl="4"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5pPr>
            <a:lvl6pPr lvl="5"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6pPr>
            <a:lvl7pPr lvl="6"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7pPr>
            <a:lvl8pPr lvl="7"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8pPr>
            <a:lvl9pPr lvl="8"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9pPr>
          </a:lstStyle>
          <a:p>
            <a:r>
              <a:t>xx%</a:t>
            </a:r>
          </a:p>
        </p:txBody>
      </p:sp>
      <p:cxnSp>
        <p:nvCxnSpPr>
          <p:cNvPr id="436" name="Google Shape;436;p29"/>
          <p:cNvCxnSpPr/>
          <p:nvPr/>
        </p:nvCxnSpPr>
        <p:spPr>
          <a:xfrm rot="10800000">
            <a:off x="813061" y="4107143"/>
            <a:ext cx="2898600" cy="0"/>
          </a:xfrm>
          <a:prstGeom prst="straightConnector1">
            <a:avLst/>
          </a:prstGeom>
          <a:noFill/>
          <a:ln w="28575" cap="rnd" cmpd="sng">
            <a:solidFill>
              <a:srgbClr val="FFFFFF"/>
            </a:solidFill>
            <a:prstDash val="solid"/>
            <a:round/>
            <a:headEnd type="none" w="med" len="med"/>
            <a:tailEnd type="none" w="med" len="med"/>
          </a:ln>
        </p:spPr>
      </p:cxnSp>
      <p:sp>
        <p:nvSpPr>
          <p:cNvPr id="437" name="Google Shape;437;p29"/>
          <p:cNvSpPr txBox="1">
            <a:spLocks noGrp="1"/>
          </p:cNvSpPr>
          <p:nvPr>
            <p:ph type="title" idx="2"/>
          </p:nvPr>
        </p:nvSpPr>
        <p:spPr>
          <a:xfrm flipH="1">
            <a:off x="1020125" y="2601500"/>
            <a:ext cx="5278800" cy="694800"/>
          </a:xfrm>
          <a:prstGeom prst="rect">
            <a:avLst/>
          </a:prstGeom>
        </p:spPr>
        <p:txBody>
          <a:bodyPr spcFirstLastPara="1" wrap="square" lIns="91425" tIns="91425" rIns="91425" bIns="91425" anchor="ctr" anchorCtr="0">
            <a:noAutofit/>
          </a:bodyPr>
          <a:lstStyle>
            <a:lvl1pPr lvl="0" rtl="0">
              <a:spcBef>
                <a:spcPts val="0"/>
              </a:spcBef>
              <a:spcAft>
                <a:spcPts val="0"/>
              </a:spcAft>
              <a:buSzPts val="8000"/>
              <a:buNone/>
              <a:defRPr sz="8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6">
  <p:cSld name="CUSTOM_13">
    <p:spTree>
      <p:nvGrpSpPr>
        <p:cNvPr id="1" name="Shape 445"/>
        <p:cNvGrpSpPr/>
        <p:nvPr/>
      </p:nvGrpSpPr>
      <p:grpSpPr>
        <a:xfrm>
          <a:off x="0" y="0"/>
          <a:ext cx="0" cy="0"/>
          <a:chOff x="0" y="0"/>
          <a:chExt cx="0" cy="0"/>
        </a:xfrm>
      </p:grpSpPr>
      <p:sp>
        <p:nvSpPr>
          <p:cNvPr id="446" name="Google Shape;446;p31"/>
          <p:cNvSpPr/>
          <p:nvPr/>
        </p:nvSpPr>
        <p:spPr>
          <a:xfrm>
            <a:off x="-8062" y="3687368"/>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txBox="1">
            <a:spLocks noGrp="1"/>
          </p:cNvSpPr>
          <p:nvPr>
            <p:ph type="subTitle" idx="1"/>
          </p:nvPr>
        </p:nvSpPr>
        <p:spPr>
          <a:xfrm flipH="1">
            <a:off x="3756137" y="3495883"/>
            <a:ext cx="4672500" cy="46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448" name="Google Shape;448;p31"/>
          <p:cNvSpPr txBox="1">
            <a:spLocks noGrp="1"/>
          </p:cNvSpPr>
          <p:nvPr>
            <p:ph type="title" hasCustomPrompt="1"/>
          </p:nvPr>
        </p:nvSpPr>
        <p:spPr>
          <a:xfrm>
            <a:off x="7467192" y="2119350"/>
            <a:ext cx="1093500" cy="1224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1"/>
              </a:buClr>
              <a:buSzPts val="13000"/>
              <a:buFont typeface="Barlow Black"/>
              <a:buNone/>
              <a:defRPr sz="13000">
                <a:solidFill>
                  <a:schemeClr val="accent1"/>
                </a:solidFill>
                <a:latin typeface="Barlow Black"/>
                <a:ea typeface="Barlow Black"/>
                <a:cs typeface="Barlow Black"/>
                <a:sym typeface="Barlow Black"/>
              </a:defRPr>
            </a:lvl1pPr>
            <a:lvl2pPr lvl="1"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2pPr>
            <a:lvl3pPr lvl="2"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3pPr>
            <a:lvl4pPr lvl="3"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4pPr>
            <a:lvl5pPr lvl="4"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5pPr>
            <a:lvl6pPr lvl="5"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6pPr>
            <a:lvl7pPr lvl="6"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7pPr>
            <a:lvl8pPr lvl="7"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8pPr>
            <a:lvl9pPr lvl="8"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9pPr>
          </a:lstStyle>
          <a:p>
            <a:r>
              <a:t>xx%</a:t>
            </a:r>
          </a:p>
        </p:txBody>
      </p:sp>
      <p:cxnSp>
        <p:nvCxnSpPr>
          <p:cNvPr id="449" name="Google Shape;449;p31"/>
          <p:cNvCxnSpPr/>
          <p:nvPr/>
        </p:nvCxnSpPr>
        <p:spPr>
          <a:xfrm rot="10800000">
            <a:off x="5432350" y="4107143"/>
            <a:ext cx="2898600" cy="0"/>
          </a:xfrm>
          <a:prstGeom prst="straightConnector1">
            <a:avLst/>
          </a:prstGeom>
          <a:noFill/>
          <a:ln w="28575" cap="rnd" cmpd="sng">
            <a:solidFill>
              <a:srgbClr val="FFFFFF"/>
            </a:solidFill>
            <a:prstDash val="solid"/>
            <a:round/>
            <a:headEnd type="none" w="med" len="med"/>
            <a:tailEnd type="none" w="med" len="med"/>
          </a:ln>
        </p:spPr>
      </p:cxnSp>
      <p:sp>
        <p:nvSpPr>
          <p:cNvPr id="450" name="Google Shape;450;p31"/>
          <p:cNvSpPr txBox="1">
            <a:spLocks noGrp="1"/>
          </p:cNvSpPr>
          <p:nvPr>
            <p:ph type="title" idx="2"/>
          </p:nvPr>
        </p:nvSpPr>
        <p:spPr>
          <a:xfrm flipH="1">
            <a:off x="1492022" y="2601500"/>
            <a:ext cx="6555600" cy="69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000"/>
              <a:buNone/>
              <a:defRPr sz="80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451" name="Google Shape;451;p31"/>
          <p:cNvSpPr/>
          <p:nvPr/>
        </p:nvSpPr>
        <p:spPr>
          <a:xfrm rot="10800000">
            <a:off x="2003360" y="-10"/>
            <a:ext cx="7148715" cy="1157260"/>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4"/>
        <p:cNvGrpSpPr/>
        <p:nvPr/>
      </p:nvGrpSpPr>
      <p:grpSpPr>
        <a:xfrm>
          <a:off x="0" y="0"/>
          <a:ext cx="0" cy="0"/>
          <a:chOff x="0" y="0"/>
          <a:chExt cx="0" cy="0"/>
        </a:xfrm>
      </p:grpSpPr>
      <p:sp>
        <p:nvSpPr>
          <p:cNvPr id="135" name="Google Shape;135;p3"/>
          <p:cNvSpPr/>
          <p:nvPr/>
        </p:nvSpPr>
        <p:spPr>
          <a:xfrm rot="10800000" flipH="1">
            <a:off x="-8062" y="3431"/>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flipH="1">
            <a:off x="-8062" y="3687368"/>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txBox="1">
            <a:spLocks noGrp="1"/>
          </p:cNvSpPr>
          <p:nvPr>
            <p:ph type="title"/>
          </p:nvPr>
        </p:nvSpPr>
        <p:spPr>
          <a:xfrm>
            <a:off x="3756137" y="2022883"/>
            <a:ext cx="4672500" cy="69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000"/>
              <a:buNone/>
              <a:defRPr sz="8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8" name="Google Shape;138;p3"/>
          <p:cNvSpPr txBox="1">
            <a:spLocks noGrp="1"/>
          </p:cNvSpPr>
          <p:nvPr>
            <p:ph type="subTitle" idx="1"/>
          </p:nvPr>
        </p:nvSpPr>
        <p:spPr>
          <a:xfrm>
            <a:off x="3756137" y="2886283"/>
            <a:ext cx="4672500" cy="46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9" name="Google Shape;139;p3"/>
          <p:cNvSpPr txBox="1">
            <a:spLocks noGrp="1"/>
          </p:cNvSpPr>
          <p:nvPr>
            <p:ph type="title" idx="2" hasCustomPrompt="1"/>
          </p:nvPr>
        </p:nvSpPr>
        <p:spPr>
          <a:xfrm flipH="1">
            <a:off x="7824492" y="1588775"/>
            <a:ext cx="736200" cy="1128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1"/>
              </a:buClr>
              <a:buSzPts val="13000"/>
              <a:buFont typeface="Barlow Black"/>
              <a:buNone/>
              <a:defRPr sz="13000">
                <a:solidFill>
                  <a:schemeClr val="accent1"/>
                </a:solidFill>
                <a:latin typeface="Barlow Black"/>
                <a:ea typeface="Barlow Black"/>
                <a:cs typeface="Barlow Black"/>
                <a:sym typeface="Barlow Black"/>
              </a:defRPr>
            </a:lvl1pPr>
            <a:lvl2pPr lvl="1"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2pPr>
            <a:lvl3pPr lvl="2"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3pPr>
            <a:lvl4pPr lvl="3"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4pPr>
            <a:lvl5pPr lvl="4"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5pPr>
            <a:lvl6pPr lvl="5"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6pPr>
            <a:lvl7pPr lvl="6"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7pPr>
            <a:lvl8pPr lvl="7"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8pPr>
            <a:lvl9pPr lvl="8" algn="r"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9pPr>
          </a:lstStyle>
          <a:p>
            <a:r>
              <a:t>xx%</a:t>
            </a:r>
          </a:p>
        </p:txBody>
      </p:sp>
      <p:cxnSp>
        <p:nvCxnSpPr>
          <p:cNvPr id="140" name="Google Shape;140;p3"/>
          <p:cNvCxnSpPr/>
          <p:nvPr/>
        </p:nvCxnSpPr>
        <p:spPr>
          <a:xfrm>
            <a:off x="5432350" y="3497543"/>
            <a:ext cx="2898600" cy="0"/>
          </a:xfrm>
          <a:prstGeom prst="straightConnector1">
            <a:avLst/>
          </a:prstGeom>
          <a:noFill/>
          <a:ln w="28575" cap="rnd" cmpd="sng">
            <a:solidFill>
              <a:srgbClr val="FFFFFF"/>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154"/>
        <p:cNvGrpSpPr/>
        <p:nvPr/>
      </p:nvGrpSpPr>
      <p:grpSpPr>
        <a:xfrm>
          <a:off x="0" y="0"/>
          <a:ext cx="0" cy="0"/>
          <a:chOff x="0" y="0"/>
          <a:chExt cx="0" cy="0"/>
        </a:xfrm>
      </p:grpSpPr>
      <p:sp>
        <p:nvSpPr>
          <p:cNvPr id="155" name="Google Shape;155;p6"/>
          <p:cNvSpPr/>
          <p:nvPr/>
        </p:nvSpPr>
        <p:spPr>
          <a:xfrm>
            <a:off x="-8062" y="3687368"/>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 name="Google Shape;156;p6"/>
          <p:cNvCxnSpPr/>
          <p:nvPr/>
        </p:nvCxnSpPr>
        <p:spPr>
          <a:xfrm>
            <a:off x="833538" y="1196425"/>
            <a:ext cx="1280400" cy="0"/>
          </a:xfrm>
          <a:prstGeom prst="straightConnector1">
            <a:avLst/>
          </a:prstGeom>
          <a:noFill/>
          <a:ln w="28575" cap="rnd" cmpd="sng">
            <a:solidFill>
              <a:srgbClr val="FFFFFF"/>
            </a:solidFill>
            <a:prstDash val="solid"/>
            <a:round/>
            <a:headEnd type="none" w="med" len="med"/>
            <a:tailEnd type="none" w="med" len="med"/>
          </a:ln>
        </p:spPr>
      </p:cxnSp>
      <p:sp>
        <p:nvSpPr>
          <p:cNvPr id="157" name="Google Shape;157;p6"/>
          <p:cNvSpPr txBox="1">
            <a:spLocks noGrp="1"/>
          </p:cNvSpPr>
          <p:nvPr>
            <p:ph type="title"/>
          </p:nvPr>
        </p:nvSpPr>
        <p:spPr>
          <a:xfrm>
            <a:off x="719650" y="539500"/>
            <a:ext cx="8164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158"/>
        <p:cNvGrpSpPr/>
        <p:nvPr/>
      </p:nvGrpSpPr>
      <p:grpSpPr>
        <a:xfrm>
          <a:off x="0" y="0"/>
          <a:ext cx="0" cy="0"/>
          <a:chOff x="0" y="0"/>
          <a:chExt cx="0" cy="0"/>
        </a:xfrm>
      </p:grpSpPr>
      <p:sp>
        <p:nvSpPr>
          <p:cNvPr id="159" name="Google Shape;159;p7"/>
          <p:cNvSpPr txBox="1">
            <a:spLocks noGrp="1"/>
          </p:cNvSpPr>
          <p:nvPr>
            <p:ph type="subTitle" idx="1"/>
          </p:nvPr>
        </p:nvSpPr>
        <p:spPr>
          <a:xfrm flipH="1">
            <a:off x="1259092" y="2287750"/>
            <a:ext cx="2980800" cy="17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6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60" name="Google Shape;160;p7"/>
          <p:cNvSpPr/>
          <p:nvPr/>
        </p:nvSpPr>
        <p:spPr>
          <a:xfrm flipH="1">
            <a:off x="1389290" y="3913573"/>
            <a:ext cx="7762785" cy="1256654"/>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1" name="Google Shape;161;p7"/>
          <p:cNvCxnSpPr/>
          <p:nvPr/>
        </p:nvCxnSpPr>
        <p:spPr>
          <a:xfrm>
            <a:off x="3524550" y="1360038"/>
            <a:ext cx="2094900" cy="0"/>
          </a:xfrm>
          <a:prstGeom prst="straightConnector1">
            <a:avLst/>
          </a:prstGeom>
          <a:noFill/>
          <a:ln w="28575" cap="rnd" cmpd="sng">
            <a:solidFill>
              <a:srgbClr val="FFFFFF"/>
            </a:solidFill>
            <a:prstDash val="solid"/>
            <a:round/>
            <a:headEnd type="none" w="med" len="med"/>
            <a:tailEnd type="none" w="med" len="med"/>
          </a:ln>
        </p:spPr>
      </p:cxnSp>
      <p:sp>
        <p:nvSpPr>
          <p:cNvPr id="162" name="Google Shape;162;p7"/>
          <p:cNvSpPr txBox="1">
            <a:spLocks noGrp="1"/>
          </p:cNvSpPr>
          <p:nvPr>
            <p:ph type="title"/>
          </p:nvPr>
        </p:nvSpPr>
        <p:spPr>
          <a:xfrm>
            <a:off x="719650" y="597425"/>
            <a:ext cx="7704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218"/>
        <p:cNvGrpSpPr/>
        <p:nvPr/>
      </p:nvGrpSpPr>
      <p:grpSpPr>
        <a:xfrm>
          <a:off x="0" y="0"/>
          <a:ext cx="0" cy="0"/>
          <a:chOff x="0" y="0"/>
          <a:chExt cx="0" cy="0"/>
        </a:xfrm>
      </p:grpSpPr>
      <p:sp>
        <p:nvSpPr>
          <p:cNvPr id="219" name="Google Shape;219;p9"/>
          <p:cNvSpPr/>
          <p:nvPr/>
        </p:nvSpPr>
        <p:spPr>
          <a:xfrm>
            <a:off x="-8062" y="3687368"/>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txBox="1">
            <a:spLocks noGrp="1"/>
          </p:cNvSpPr>
          <p:nvPr>
            <p:ph type="subTitle" idx="1"/>
          </p:nvPr>
        </p:nvSpPr>
        <p:spPr>
          <a:xfrm flipH="1">
            <a:off x="719650" y="2135350"/>
            <a:ext cx="2550000" cy="122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cxnSp>
        <p:nvCxnSpPr>
          <p:cNvPr id="221" name="Google Shape;221;p9"/>
          <p:cNvCxnSpPr/>
          <p:nvPr/>
        </p:nvCxnSpPr>
        <p:spPr>
          <a:xfrm>
            <a:off x="833538" y="1196425"/>
            <a:ext cx="1280400" cy="0"/>
          </a:xfrm>
          <a:prstGeom prst="straightConnector1">
            <a:avLst/>
          </a:prstGeom>
          <a:noFill/>
          <a:ln w="28575" cap="rnd" cmpd="sng">
            <a:solidFill>
              <a:srgbClr val="FFFFFF"/>
            </a:solidFill>
            <a:prstDash val="solid"/>
            <a:round/>
            <a:headEnd type="none" w="med" len="med"/>
            <a:tailEnd type="none" w="med" len="med"/>
          </a:ln>
        </p:spPr>
      </p:cxnSp>
      <p:sp>
        <p:nvSpPr>
          <p:cNvPr id="222" name="Google Shape;222;p9"/>
          <p:cNvSpPr txBox="1">
            <a:spLocks noGrp="1"/>
          </p:cNvSpPr>
          <p:nvPr>
            <p:ph type="title"/>
          </p:nvPr>
        </p:nvSpPr>
        <p:spPr>
          <a:xfrm>
            <a:off x="719650" y="539496"/>
            <a:ext cx="7704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3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BLANK_2">
    <p:bg>
      <p:bgPr>
        <a:solidFill>
          <a:schemeClr val="lt1"/>
        </a:solidFill>
        <a:effectLst/>
      </p:bgPr>
    </p:bg>
    <p:spTree>
      <p:nvGrpSpPr>
        <p:cNvPr id="1" name="Shape 233"/>
        <p:cNvGrpSpPr/>
        <p:nvPr/>
      </p:nvGrpSpPr>
      <p:grpSpPr>
        <a:xfrm>
          <a:off x="0" y="0"/>
          <a:ext cx="0" cy="0"/>
          <a:chOff x="0" y="0"/>
          <a:chExt cx="0" cy="0"/>
        </a:xfrm>
      </p:grpSpPr>
      <p:sp>
        <p:nvSpPr>
          <p:cNvPr id="234" name="Google Shape;234;p13"/>
          <p:cNvSpPr/>
          <p:nvPr/>
        </p:nvSpPr>
        <p:spPr>
          <a:xfrm rot="10800000">
            <a:off x="-8062" y="3431"/>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txBox="1">
            <a:spLocks noGrp="1"/>
          </p:cNvSpPr>
          <p:nvPr>
            <p:ph type="title" hasCustomPrompt="1"/>
          </p:nvPr>
        </p:nvSpPr>
        <p:spPr>
          <a:xfrm flipH="1">
            <a:off x="535779" y="1420194"/>
            <a:ext cx="914400" cy="1042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1pPr>
            <a:lvl2pPr lvl="1"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2pPr>
            <a:lvl3pPr lvl="2"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3pPr>
            <a:lvl4pPr lvl="3"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4pPr>
            <a:lvl5pPr lvl="4"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5pPr>
            <a:lvl6pPr lvl="5"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6pPr>
            <a:lvl7pPr lvl="6"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7pPr>
            <a:lvl8pPr lvl="7"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8pPr>
            <a:lvl9pPr lvl="8"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9pPr>
          </a:lstStyle>
          <a:p>
            <a:r>
              <a:t>xx%</a:t>
            </a:r>
          </a:p>
        </p:txBody>
      </p:sp>
      <p:sp>
        <p:nvSpPr>
          <p:cNvPr id="236" name="Google Shape;236;p13"/>
          <p:cNvSpPr txBox="1">
            <a:spLocks noGrp="1"/>
          </p:cNvSpPr>
          <p:nvPr>
            <p:ph type="subTitle" idx="1"/>
          </p:nvPr>
        </p:nvSpPr>
        <p:spPr>
          <a:xfrm flipH="1">
            <a:off x="893575" y="2311992"/>
            <a:ext cx="2267700" cy="841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7" name="Google Shape;237;p13"/>
          <p:cNvSpPr txBox="1">
            <a:spLocks noGrp="1"/>
          </p:cNvSpPr>
          <p:nvPr>
            <p:ph type="title" idx="2"/>
          </p:nvPr>
        </p:nvSpPr>
        <p:spPr>
          <a:xfrm>
            <a:off x="893576" y="1897494"/>
            <a:ext cx="2267700" cy="3930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
        <p:nvSpPr>
          <p:cNvPr id="238" name="Google Shape;238;p13"/>
          <p:cNvSpPr txBox="1">
            <a:spLocks noGrp="1"/>
          </p:cNvSpPr>
          <p:nvPr>
            <p:ph type="title" idx="3" hasCustomPrompt="1"/>
          </p:nvPr>
        </p:nvSpPr>
        <p:spPr>
          <a:xfrm flipH="1">
            <a:off x="3288829" y="1420194"/>
            <a:ext cx="914400" cy="1042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1pPr>
            <a:lvl2pPr lvl="1"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2pPr>
            <a:lvl3pPr lvl="2"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3pPr>
            <a:lvl4pPr lvl="3"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4pPr>
            <a:lvl5pPr lvl="4"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5pPr>
            <a:lvl6pPr lvl="5"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6pPr>
            <a:lvl7pPr lvl="6"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7pPr>
            <a:lvl8pPr lvl="7"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8pPr>
            <a:lvl9pPr lvl="8"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9pPr>
          </a:lstStyle>
          <a:p>
            <a:r>
              <a:t>xx%</a:t>
            </a:r>
          </a:p>
        </p:txBody>
      </p:sp>
      <p:sp>
        <p:nvSpPr>
          <p:cNvPr id="239" name="Google Shape;239;p13"/>
          <p:cNvSpPr txBox="1">
            <a:spLocks noGrp="1"/>
          </p:cNvSpPr>
          <p:nvPr>
            <p:ph type="subTitle" idx="4"/>
          </p:nvPr>
        </p:nvSpPr>
        <p:spPr>
          <a:xfrm flipH="1">
            <a:off x="3646625" y="2311992"/>
            <a:ext cx="2267700" cy="841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0" name="Google Shape;240;p13"/>
          <p:cNvSpPr txBox="1">
            <a:spLocks noGrp="1"/>
          </p:cNvSpPr>
          <p:nvPr>
            <p:ph type="title" idx="5"/>
          </p:nvPr>
        </p:nvSpPr>
        <p:spPr>
          <a:xfrm>
            <a:off x="3646626" y="1897494"/>
            <a:ext cx="2267700" cy="3930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
        <p:nvSpPr>
          <p:cNvPr id="241" name="Google Shape;241;p13"/>
          <p:cNvSpPr txBox="1">
            <a:spLocks noGrp="1"/>
          </p:cNvSpPr>
          <p:nvPr>
            <p:ph type="title" idx="6" hasCustomPrompt="1"/>
          </p:nvPr>
        </p:nvSpPr>
        <p:spPr>
          <a:xfrm flipH="1">
            <a:off x="3288829" y="3249737"/>
            <a:ext cx="914400" cy="1042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1pPr>
            <a:lvl2pPr lvl="1"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2pPr>
            <a:lvl3pPr lvl="2"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3pPr>
            <a:lvl4pPr lvl="3"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4pPr>
            <a:lvl5pPr lvl="4"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5pPr>
            <a:lvl6pPr lvl="5"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6pPr>
            <a:lvl7pPr lvl="6"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7pPr>
            <a:lvl8pPr lvl="7"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8pPr>
            <a:lvl9pPr lvl="8"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9pPr>
          </a:lstStyle>
          <a:p>
            <a:r>
              <a:t>xx%</a:t>
            </a:r>
          </a:p>
        </p:txBody>
      </p:sp>
      <p:sp>
        <p:nvSpPr>
          <p:cNvPr id="242" name="Google Shape;242;p13"/>
          <p:cNvSpPr txBox="1">
            <a:spLocks noGrp="1"/>
          </p:cNvSpPr>
          <p:nvPr>
            <p:ph type="subTitle" idx="7"/>
          </p:nvPr>
        </p:nvSpPr>
        <p:spPr>
          <a:xfrm flipH="1">
            <a:off x="3646625" y="4142937"/>
            <a:ext cx="2267700" cy="841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3" name="Google Shape;243;p13"/>
          <p:cNvSpPr txBox="1">
            <a:spLocks noGrp="1"/>
          </p:cNvSpPr>
          <p:nvPr>
            <p:ph type="title" idx="8"/>
          </p:nvPr>
        </p:nvSpPr>
        <p:spPr>
          <a:xfrm>
            <a:off x="3646626" y="3727037"/>
            <a:ext cx="2267700" cy="3930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
        <p:nvSpPr>
          <p:cNvPr id="244" name="Google Shape;244;p13"/>
          <p:cNvSpPr txBox="1">
            <a:spLocks noGrp="1"/>
          </p:cNvSpPr>
          <p:nvPr>
            <p:ph type="title" idx="9" hasCustomPrompt="1"/>
          </p:nvPr>
        </p:nvSpPr>
        <p:spPr>
          <a:xfrm flipH="1">
            <a:off x="535779" y="3251144"/>
            <a:ext cx="914400" cy="1042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1pPr>
            <a:lvl2pPr lvl="1"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2pPr>
            <a:lvl3pPr lvl="2"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3pPr>
            <a:lvl4pPr lvl="3"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4pPr>
            <a:lvl5pPr lvl="4"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5pPr>
            <a:lvl6pPr lvl="5"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6pPr>
            <a:lvl7pPr lvl="6"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7pPr>
            <a:lvl8pPr lvl="7"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8pPr>
            <a:lvl9pPr lvl="8"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9pPr>
          </a:lstStyle>
          <a:p>
            <a:r>
              <a:t>xx%</a:t>
            </a:r>
          </a:p>
        </p:txBody>
      </p:sp>
      <p:sp>
        <p:nvSpPr>
          <p:cNvPr id="245" name="Google Shape;245;p13"/>
          <p:cNvSpPr txBox="1">
            <a:spLocks noGrp="1"/>
          </p:cNvSpPr>
          <p:nvPr>
            <p:ph type="subTitle" idx="13"/>
          </p:nvPr>
        </p:nvSpPr>
        <p:spPr>
          <a:xfrm flipH="1">
            <a:off x="893575" y="4142937"/>
            <a:ext cx="2267700" cy="841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6" name="Google Shape;246;p13"/>
          <p:cNvSpPr txBox="1">
            <a:spLocks noGrp="1"/>
          </p:cNvSpPr>
          <p:nvPr>
            <p:ph type="title" idx="14"/>
          </p:nvPr>
        </p:nvSpPr>
        <p:spPr>
          <a:xfrm>
            <a:off x="893576" y="3728444"/>
            <a:ext cx="2267700" cy="3930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
        <p:nvSpPr>
          <p:cNvPr id="247" name="Google Shape;247;p13"/>
          <p:cNvSpPr txBox="1">
            <a:spLocks noGrp="1"/>
          </p:cNvSpPr>
          <p:nvPr>
            <p:ph type="title" idx="15" hasCustomPrompt="1"/>
          </p:nvPr>
        </p:nvSpPr>
        <p:spPr>
          <a:xfrm flipH="1">
            <a:off x="6041879" y="1420194"/>
            <a:ext cx="914400" cy="1042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1pPr>
            <a:lvl2pPr lvl="1"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2pPr>
            <a:lvl3pPr lvl="2"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3pPr>
            <a:lvl4pPr lvl="3"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4pPr>
            <a:lvl5pPr lvl="4"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5pPr>
            <a:lvl6pPr lvl="5"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6pPr>
            <a:lvl7pPr lvl="6"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7pPr>
            <a:lvl8pPr lvl="7"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8pPr>
            <a:lvl9pPr lvl="8"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9pPr>
          </a:lstStyle>
          <a:p>
            <a:r>
              <a:t>xx%</a:t>
            </a:r>
          </a:p>
        </p:txBody>
      </p:sp>
      <p:sp>
        <p:nvSpPr>
          <p:cNvPr id="248" name="Google Shape;248;p13"/>
          <p:cNvSpPr txBox="1">
            <a:spLocks noGrp="1"/>
          </p:cNvSpPr>
          <p:nvPr>
            <p:ph type="subTitle" idx="16"/>
          </p:nvPr>
        </p:nvSpPr>
        <p:spPr>
          <a:xfrm flipH="1">
            <a:off x="6399675" y="2311992"/>
            <a:ext cx="2267700" cy="841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9" name="Google Shape;249;p13"/>
          <p:cNvSpPr txBox="1">
            <a:spLocks noGrp="1"/>
          </p:cNvSpPr>
          <p:nvPr>
            <p:ph type="title" idx="17"/>
          </p:nvPr>
        </p:nvSpPr>
        <p:spPr>
          <a:xfrm>
            <a:off x="6399676" y="1897494"/>
            <a:ext cx="2267700" cy="3930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
        <p:nvSpPr>
          <p:cNvPr id="250" name="Google Shape;250;p13"/>
          <p:cNvSpPr txBox="1">
            <a:spLocks noGrp="1"/>
          </p:cNvSpPr>
          <p:nvPr>
            <p:ph type="title" idx="18" hasCustomPrompt="1"/>
          </p:nvPr>
        </p:nvSpPr>
        <p:spPr>
          <a:xfrm flipH="1">
            <a:off x="6041879" y="3249737"/>
            <a:ext cx="914400" cy="1042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1pPr>
            <a:lvl2pPr lvl="1"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2pPr>
            <a:lvl3pPr lvl="2"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3pPr>
            <a:lvl4pPr lvl="3"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4pPr>
            <a:lvl5pPr lvl="4"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5pPr>
            <a:lvl6pPr lvl="5"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6pPr>
            <a:lvl7pPr lvl="6"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7pPr>
            <a:lvl8pPr lvl="7"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8pPr>
            <a:lvl9pPr lvl="8" algn="ctr" rtl="0">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9pPr>
          </a:lstStyle>
          <a:p>
            <a:r>
              <a:t>xx%</a:t>
            </a:r>
          </a:p>
        </p:txBody>
      </p:sp>
      <p:sp>
        <p:nvSpPr>
          <p:cNvPr id="251" name="Google Shape;251;p13"/>
          <p:cNvSpPr txBox="1">
            <a:spLocks noGrp="1"/>
          </p:cNvSpPr>
          <p:nvPr>
            <p:ph type="subTitle" idx="19"/>
          </p:nvPr>
        </p:nvSpPr>
        <p:spPr>
          <a:xfrm flipH="1">
            <a:off x="6399675" y="4142937"/>
            <a:ext cx="2267700" cy="841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2" name="Google Shape;252;p13"/>
          <p:cNvSpPr txBox="1">
            <a:spLocks noGrp="1"/>
          </p:cNvSpPr>
          <p:nvPr>
            <p:ph type="title" idx="20"/>
          </p:nvPr>
        </p:nvSpPr>
        <p:spPr>
          <a:xfrm>
            <a:off x="6399676" y="3727037"/>
            <a:ext cx="2267700" cy="3930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cxnSp>
        <p:nvCxnSpPr>
          <p:cNvPr id="253" name="Google Shape;253;p13"/>
          <p:cNvCxnSpPr/>
          <p:nvPr/>
        </p:nvCxnSpPr>
        <p:spPr>
          <a:xfrm>
            <a:off x="833538" y="1196425"/>
            <a:ext cx="1280400" cy="0"/>
          </a:xfrm>
          <a:prstGeom prst="straightConnector1">
            <a:avLst/>
          </a:prstGeom>
          <a:noFill/>
          <a:ln w="28575" cap="rnd" cmpd="sng">
            <a:solidFill>
              <a:srgbClr val="FFFFFF"/>
            </a:solidFill>
            <a:prstDash val="solid"/>
            <a:round/>
            <a:headEnd type="none" w="med" len="med"/>
            <a:tailEnd type="none" w="med" len="med"/>
          </a:ln>
        </p:spPr>
      </p:cxnSp>
      <p:sp>
        <p:nvSpPr>
          <p:cNvPr id="254" name="Google Shape;254;p13"/>
          <p:cNvSpPr txBox="1">
            <a:spLocks noGrp="1"/>
          </p:cNvSpPr>
          <p:nvPr>
            <p:ph type="title" idx="21"/>
          </p:nvPr>
        </p:nvSpPr>
        <p:spPr>
          <a:xfrm>
            <a:off x="719650" y="539496"/>
            <a:ext cx="7704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_HEADER_1">
    <p:bg>
      <p:bgPr>
        <a:solidFill>
          <a:schemeClr val="lt1"/>
        </a:solidFill>
        <a:effectLst/>
      </p:bgPr>
    </p:bg>
    <p:spTree>
      <p:nvGrpSpPr>
        <p:cNvPr id="1" name="Shape 271"/>
        <p:cNvGrpSpPr/>
        <p:nvPr/>
      </p:nvGrpSpPr>
      <p:grpSpPr>
        <a:xfrm>
          <a:off x="0" y="0"/>
          <a:ext cx="0" cy="0"/>
          <a:chOff x="0" y="0"/>
          <a:chExt cx="0" cy="0"/>
        </a:xfrm>
      </p:grpSpPr>
      <p:sp>
        <p:nvSpPr>
          <p:cNvPr id="272" name="Google Shape;272;p15"/>
          <p:cNvSpPr/>
          <p:nvPr/>
        </p:nvSpPr>
        <p:spPr>
          <a:xfrm flipH="1">
            <a:off x="-8062" y="3687368"/>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txBox="1">
            <a:spLocks noGrp="1"/>
          </p:cNvSpPr>
          <p:nvPr>
            <p:ph type="subTitle" idx="1"/>
          </p:nvPr>
        </p:nvSpPr>
        <p:spPr>
          <a:xfrm flipH="1">
            <a:off x="715374" y="3495883"/>
            <a:ext cx="4672500" cy="46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74" name="Google Shape;274;p15"/>
          <p:cNvSpPr txBox="1">
            <a:spLocks noGrp="1"/>
          </p:cNvSpPr>
          <p:nvPr>
            <p:ph type="title" hasCustomPrompt="1"/>
          </p:nvPr>
        </p:nvSpPr>
        <p:spPr>
          <a:xfrm>
            <a:off x="575222" y="2153250"/>
            <a:ext cx="951600" cy="11430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1"/>
              </a:buClr>
              <a:buSzPts val="13000"/>
              <a:buFont typeface="Barlow Black"/>
              <a:buNone/>
              <a:defRPr sz="13000">
                <a:solidFill>
                  <a:schemeClr val="accent1"/>
                </a:solidFill>
                <a:latin typeface="Barlow Black"/>
                <a:ea typeface="Barlow Black"/>
                <a:cs typeface="Barlow Black"/>
                <a:sym typeface="Barlow Black"/>
              </a:defRPr>
            </a:lvl1pPr>
            <a:lvl2pPr lvl="1"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2pPr>
            <a:lvl3pPr lvl="2"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3pPr>
            <a:lvl4pPr lvl="3"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4pPr>
            <a:lvl5pPr lvl="4"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5pPr>
            <a:lvl6pPr lvl="5"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6pPr>
            <a:lvl7pPr lvl="6"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7pPr>
            <a:lvl8pPr lvl="7"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8pPr>
            <a:lvl9pPr lvl="8" rtl="0">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9pPr>
          </a:lstStyle>
          <a:p>
            <a:r>
              <a:t>xx%</a:t>
            </a:r>
          </a:p>
        </p:txBody>
      </p:sp>
      <p:cxnSp>
        <p:nvCxnSpPr>
          <p:cNvPr id="275" name="Google Shape;275;p15"/>
          <p:cNvCxnSpPr/>
          <p:nvPr/>
        </p:nvCxnSpPr>
        <p:spPr>
          <a:xfrm rot="10800000">
            <a:off x="813061" y="4107143"/>
            <a:ext cx="2898600" cy="0"/>
          </a:xfrm>
          <a:prstGeom prst="straightConnector1">
            <a:avLst/>
          </a:prstGeom>
          <a:noFill/>
          <a:ln w="28575" cap="rnd" cmpd="sng">
            <a:solidFill>
              <a:srgbClr val="FFFFFF"/>
            </a:solidFill>
            <a:prstDash val="solid"/>
            <a:round/>
            <a:headEnd type="none" w="med" len="med"/>
            <a:tailEnd type="none" w="med" len="med"/>
          </a:ln>
        </p:spPr>
      </p:cxnSp>
      <p:sp>
        <p:nvSpPr>
          <p:cNvPr id="276" name="Google Shape;276;p15"/>
          <p:cNvSpPr txBox="1">
            <a:spLocks noGrp="1"/>
          </p:cNvSpPr>
          <p:nvPr>
            <p:ph type="title" idx="2"/>
          </p:nvPr>
        </p:nvSpPr>
        <p:spPr>
          <a:xfrm flipH="1">
            <a:off x="1020250" y="2571750"/>
            <a:ext cx="5872800" cy="754200"/>
          </a:xfrm>
          <a:prstGeom prst="rect">
            <a:avLst/>
          </a:prstGeom>
        </p:spPr>
        <p:txBody>
          <a:bodyPr spcFirstLastPara="1" wrap="square" lIns="91425" tIns="91425" rIns="91425" bIns="91425" anchor="ctr" anchorCtr="0">
            <a:noAutofit/>
          </a:bodyPr>
          <a:lstStyle>
            <a:lvl1pPr lvl="0" rtl="0">
              <a:spcBef>
                <a:spcPts val="0"/>
              </a:spcBef>
              <a:spcAft>
                <a:spcPts val="0"/>
              </a:spcAft>
              <a:buSzPts val="8000"/>
              <a:buNone/>
              <a:defRPr sz="8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277" name="Google Shape;277;p15"/>
          <p:cNvSpPr/>
          <p:nvPr/>
        </p:nvSpPr>
        <p:spPr>
          <a:xfrm rot="10800000">
            <a:off x="2003360" y="-10"/>
            <a:ext cx="7148715" cy="1157260"/>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TITLE_ONLY_1_1">
    <p:bg>
      <p:bgPr>
        <a:solidFill>
          <a:schemeClr val="lt1"/>
        </a:solidFill>
        <a:effectLst/>
      </p:bgPr>
    </p:bg>
    <p:spTree>
      <p:nvGrpSpPr>
        <p:cNvPr id="1" name="Shape 282"/>
        <p:cNvGrpSpPr/>
        <p:nvPr/>
      </p:nvGrpSpPr>
      <p:grpSpPr>
        <a:xfrm>
          <a:off x="0" y="0"/>
          <a:ext cx="0" cy="0"/>
          <a:chOff x="0" y="0"/>
          <a:chExt cx="0" cy="0"/>
        </a:xfrm>
      </p:grpSpPr>
      <p:sp>
        <p:nvSpPr>
          <p:cNvPr id="283" name="Google Shape;283;p17"/>
          <p:cNvSpPr/>
          <p:nvPr/>
        </p:nvSpPr>
        <p:spPr>
          <a:xfrm>
            <a:off x="7361" y="3913573"/>
            <a:ext cx="7762785" cy="1256654"/>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4" name="Google Shape;284;p17"/>
          <p:cNvCxnSpPr/>
          <p:nvPr/>
        </p:nvCxnSpPr>
        <p:spPr>
          <a:xfrm>
            <a:off x="833538" y="1196425"/>
            <a:ext cx="1280400" cy="0"/>
          </a:xfrm>
          <a:prstGeom prst="straightConnector1">
            <a:avLst/>
          </a:prstGeom>
          <a:noFill/>
          <a:ln w="28575" cap="rnd" cmpd="sng">
            <a:solidFill>
              <a:srgbClr val="FFFFFF"/>
            </a:solidFill>
            <a:prstDash val="solid"/>
            <a:round/>
            <a:headEnd type="none" w="med" len="med"/>
            <a:tailEnd type="none" w="med" len="med"/>
          </a:ln>
        </p:spPr>
      </p:cxnSp>
      <p:sp>
        <p:nvSpPr>
          <p:cNvPr id="285" name="Google Shape;285;p17"/>
          <p:cNvSpPr txBox="1">
            <a:spLocks noGrp="1"/>
          </p:cNvSpPr>
          <p:nvPr>
            <p:ph type="title"/>
          </p:nvPr>
        </p:nvSpPr>
        <p:spPr>
          <a:xfrm>
            <a:off x="719650" y="539496"/>
            <a:ext cx="7704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1pPr>
            <a:lvl2pPr lvl="1">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2pPr>
            <a:lvl3pPr lvl="2">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3pPr>
            <a:lvl4pPr lvl="3">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4pPr>
            <a:lvl5pPr lvl="4">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5pPr>
            <a:lvl6pPr lvl="5">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6pPr>
            <a:lvl7pPr lvl="6">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7pPr>
            <a:lvl8pPr lvl="7">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8pPr>
            <a:lvl9pPr lvl="8">
              <a:spcBef>
                <a:spcPts val="0"/>
              </a:spcBef>
              <a:spcAft>
                <a:spcPts val="0"/>
              </a:spcAft>
              <a:buClr>
                <a:schemeClr val="dk1"/>
              </a:buClr>
              <a:buSzPts val="4000"/>
              <a:buFont typeface="Sacramento"/>
              <a:buNone/>
              <a:defRPr sz="4000">
                <a:solidFill>
                  <a:schemeClr val="dk1"/>
                </a:solidFill>
                <a:latin typeface="Sacramento"/>
                <a:ea typeface="Sacramento"/>
                <a:cs typeface="Sacramento"/>
                <a:sym typeface="Sacramento"/>
              </a:defRPr>
            </a:lvl9pPr>
          </a:lstStyle>
          <a:p>
            <a:endParaRPr/>
          </a:p>
        </p:txBody>
      </p:sp>
      <p:sp>
        <p:nvSpPr>
          <p:cNvPr id="7" name="Google Shape;7;p1"/>
          <p:cNvSpPr txBox="1">
            <a:spLocks noGrp="1"/>
          </p:cNvSpPr>
          <p:nvPr>
            <p:ph type="body" idx="1"/>
          </p:nvPr>
        </p:nvSpPr>
        <p:spPr>
          <a:xfrm>
            <a:off x="720000" y="1188000"/>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59" r:id="rId7"/>
    <p:sldLayoutId id="2147483661" r:id="rId8"/>
    <p:sldLayoutId id="2147483663" r:id="rId9"/>
    <p:sldLayoutId id="2147483664" r:id="rId10"/>
    <p:sldLayoutId id="2147483665" r:id="rId11"/>
    <p:sldLayoutId id="2147483666" r:id="rId12"/>
    <p:sldLayoutId id="2147483671" r:id="rId13"/>
    <p:sldLayoutId id="2147483672" r:id="rId14"/>
    <p:sldLayoutId id="2147483673" r:id="rId15"/>
    <p:sldLayoutId id="2147483674" r:id="rId16"/>
    <p:sldLayoutId id="2147483675" r:id="rId17"/>
    <p:sldLayoutId id="214748367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3237">
          <p15:clr>
            <a:srgbClr val="EA4335"/>
          </p15:clr>
        </p15:guide>
        <p15:guide id="10"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9"/>
        <p:cNvGrpSpPr/>
        <p:nvPr/>
      </p:nvGrpSpPr>
      <p:grpSpPr>
        <a:xfrm>
          <a:off x="0" y="0"/>
          <a:ext cx="0" cy="0"/>
          <a:chOff x="0" y="0"/>
          <a:chExt cx="0" cy="0"/>
        </a:xfrm>
      </p:grpSpPr>
      <p:sp>
        <p:nvSpPr>
          <p:cNvPr id="460" name="Google Shape;460;p34"/>
          <p:cNvSpPr txBox="1">
            <a:spLocks noGrp="1"/>
          </p:cNvSpPr>
          <p:nvPr>
            <p:ph type="subTitle" idx="2"/>
          </p:nvPr>
        </p:nvSpPr>
        <p:spPr>
          <a:xfrm flipH="1">
            <a:off x="3337879" y="3458864"/>
            <a:ext cx="5031831" cy="1260208"/>
          </a:xfrm>
          <a:prstGeom prst="rect">
            <a:avLst/>
          </a:prstGeom>
        </p:spPr>
        <p:txBody>
          <a:bodyPr spcFirstLastPara="1" wrap="square" lIns="91425" tIns="91425" rIns="91425" bIns="91425" anchor="ctr" anchorCtr="0">
            <a:noAutofit/>
          </a:bodyPr>
          <a:lstStyle/>
          <a:p>
            <a:pPr marL="0" lvl="0" indent="0" algn="r"/>
            <a:r>
              <a:rPr lang="en-US" sz="2400" b="1" dirty="0">
                <a:solidFill>
                  <a:schemeClr val="bg2">
                    <a:lumMod val="10000"/>
                  </a:schemeClr>
                </a:solidFill>
                <a:latin typeface="Sacramento" panose="020B0604020202020204" charset="0"/>
                <a:cs typeface="Times New Roman" panose="02020603050405020304" pitchFamily="18" charset="0"/>
              </a:rPr>
              <a:t>CSCI-208 </a:t>
            </a:r>
            <a:r>
              <a:rPr lang="en-US" sz="1800" b="1" dirty="0">
                <a:solidFill>
                  <a:schemeClr val="accent6">
                    <a:lumMod val="50000"/>
                  </a:schemeClr>
                </a:solidFill>
                <a:latin typeface="Sacramento" panose="020B0604020202020204" charset="0"/>
              </a:rPr>
              <a:t>Design and Analysis of Algorithms</a:t>
            </a:r>
            <a:r>
              <a:rPr lang="en-US" sz="1800" b="1" dirty="0">
                <a:solidFill>
                  <a:schemeClr val="accent6">
                    <a:lumMod val="50000"/>
                  </a:schemeClr>
                </a:solidFill>
                <a:latin typeface="Sacramento" panose="020B0604020202020204" charset="0"/>
                <a:cs typeface="Times New Roman" panose="02020603050405020304" pitchFamily="18" charset="0"/>
              </a:rPr>
              <a:t> </a:t>
            </a:r>
          </a:p>
          <a:p>
            <a:pPr marL="0" lvl="0" indent="0" algn="r"/>
            <a:r>
              <a:rPr lang="en-US" sz="2400" b="1" dirty="0">
                <a:solidFill>
                  <a:schemeClr val="bg2">
                    <a:lumMod val="10000"/>
                  </a:schemeClr>
                </a:solidFill>
                <a:latin typeface="Sacramento" panose="020B0604020202020204" charset="0"/>
                <a:cs typeface="Times New Roman" panose="02020603050405020304" pitchFamily="18" charset="0"/>
              </a:rPr>
              <a:t>Dr.Hala Zayed</a:t>
            </a:r>
          </a:p>
          <a:p>
            <a:pPr marL="0" lvl="0" indent="0" algn="r"/>
            <a:r>
              <a:rPr lang="en-US" sz="2400" b="1" dirty="0">
                <a:solidFill>
                  <a:schemeClr val="bg2">
                    <a:lumMod val="10000"/>
                  </a:schemeClr>
                </a:solidFill>
                <a:latin typeface="Sacramento" panose="020B0604020202020204" charset="0"/>
                <a:cs typeface="Times New Roman" panose="02020603050405020304" pitchFamily="18" charset="0"/>
              </a:rPr>
              <a:t>Eng. Ammar &amp; Tasneem </a:t>
            </a:r>
          </a:p>
        </p:txBody>
      </p:sp>
      <p:sp>
        <p:nvSpPr>
          <p:cNvPr id="462" name="Google Shape;462;p34"/>
          <p:cNvSpPr txBox="1">
            <a:spLocks noGrp="1"/>
          </p:cNvSpPr>
          <p:nvPr>
            <p:ph type="ctrTitle"/>
          </p:nvPr>
        </p:nvSpPr>
        <p:spPr>
          <a:xfrm rot="200" flipH="1">
            <a:off x="693682" y="1331924"/>
            <a:ext cx="7756635" cy="2045943"/>
          </a:xfrm>
          <a:prstGeom prst="rect">
            <a:avLst/>
          </a:prstGeom>
        </p:spPr>
        <p:txBody>
          <a:bodyPr spcFirstLastPara="1" wrap="square" lIns="91425" tIns="182875" rIns="91425" bIns="182875" anchor="ctr" anchorCtr="0">
            <a:noAutofit/>
          </a:bodyPr>
          <a:lstStyle/>
          <a:p>
            <a:r>
              <a:rPr lang="en-US" sz="3600" b="1" dirty="0">
                <a:effectLst/>
                <a:latin typeface="Sacramento" panose="020B0604020202020204" charset="0"/>
                <a:ea typeface="Calibri" panose="020F0502020204030204" pitchFamily="34" charset="0"/>
                <a:cs typeface="Arial" panose="020B0604020202020204" pitchFamily="34" charset="0"/>
              </a:rPr>
              <a:t>Data visualization and Algorithms Techniques for Breast Cancer Prediction and Classification with High Accuracy Rates</a:t>
            </a:r>
            <a:endParaRPr lang="en-US" sz="3600" dirty="0">
              <a:latin typeface="Sacramento" panose="020B0604020202020204" charset="0"/>
            </a:endParaRPr>
          </a:p>
        </p:txBody>
      </p:sp>
      <p:grpSp>
        <p:nvGrpSpPr>
          <p:cNvPr id="463" name="Google Shape;463;p34"/>
          <p:cNvGrpSpPr/>
          <p:nvPr/>
        </p:nvGrpSpPr>
        <p:grpSpPr>
          <a:xfrm>
            <a:off x="5176975" y="1600800"/>
            <a:ext cx="430100" cy="329200"/>
            <a:chOff x="2168150" y="3241725"/>
            <a:chExt cx="430100" cy="329200"/>
          </a:xfrm>
        </p:grpSpPr>
        <p:sp>
          <p:nvSpPr>
            <p:cNvPr id="464" name="Google Shape;464;p34"/>
            <p:cNvSpPr/>
            <p:nvPr/>
          </p:nvSpPr>
          <p:spPr>
            <a:xfrm>
              <a:off x="2381900" y="3439550"/>
              <a:ext cx="179150" cy="77600"/>
            </a:xfrm>
            <a:custGeom>
              <a:avLst/>
              <a:gdLst/>
              <a:ahLst/>
              <a:cxnLst/>
              <a:rect l="l" t="t" r="r" b="b"/>
              <a:pathLst>
                <a:path w="7166" h="3104" extrusionOk="0">
                  <a:moveTo>
                    <a:pt x="7107" y="1"/>
                  </a:moveTo>
                  <a:lnTo>
                    <a:pt x="7107" y="1"/>
                  </a:lnTo>
                  <a:cubicBezTo>
                    <a:pt x="6771" y="555"/>
                    <a:pt x="6333" y="1037"/>
                    <a:pt x="5808" y="1401"/>
                  </a:cubicBezTo>
                  <a:cubicBezTo>
                    <a:pt x="5259" y="1794"/>
                    <a:pt x="4597" y="1997"/>
                    <a:pt x="3936" y="1997"/>
                  </a:cubicBezTo>
                  <a:cubicBezTo>
                    <a:pt x="3737" y="1997"/>
                    <a:pt x="3538" y="1978"/>
                    <a:pt x="3342" y="1941"/>
                  </a:cubicBezTo>
                  <a:cubicBezTo>
                    <a:pt x="2705" y="1821"/>
                    <a:pt x="2118" y="1751"/>
                    <a:pt x="1555" y="1751"/>
                  </a:cubicBezTo>
                  <a:cubicBezTo>
                    <a:pt x="1022" y="1751"/>
                    <a:pt x="511" y="1814"/>
                    <a:pt x="1" y="1956"/>
                  </a:cubicBezTo>
                  <a:cubicBezTo>
                    <a:pt x="920" y="2087"/>
                    <a:pt x="1825" y="2306"/>
                    <a:pt x="2700" y="2613"/>
                  </a:cubicBezTo>
                  <a:cubicBezTo>
                    <a:pt x="3384" y="2816"/>
                    <a:pt x="4201" y="3103"/>
                    <a:pt x="4955" y="3103"/>
                  </a:cubicBezTo>
                  <a:cubicBezTo>
                    <a:pt x="5875" y="3103"/>
                    <a:pt x="6701" y="2677"/>
                    <a:pt x="7078" y="1153"/>
                  </a:cubicBezTo>
                  <a:cubicBezTo>
                    <a:pt x="7151" y="774"/>
                    <a:pt x="7165" y="380"/>
                    <a:pt x="7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2311750" y="3343100"/>
              <a:ext cx="94975" cy="129300"/>
            </a:xfrm>
            <a:custGeom>
              <a:avLst/>
              <a:gdLst/>
              <a:ahLst/>
              <a:cxnLst/>
              <a:rect l="l" t="t" r="r" b="b"/>
              <a:pathLst>
                <a:path w="3799" h="5172" extrusionOk="0">
                  <a:moveTo>
                    <a:pt x="1107" y="1"/>
                  </a:moveTo>
                  <a:cubicBezTo>
                    <a:pt x="421" y="1"/>
                    <a:pt x="1" y="336"/>
                    <a:pt x="282" y="1422"/>
                  </a:cubicBezTo>
                  <a:cubicBezTo>
                    <a:pt x="530" y="2341"/>
                    <a:pt x="1158" y="3012"/>
                    <a:pt x="1289" y="4034"/>
                  </a:cubicBezTo>
                  <a:cubicBezTo>
                    <a:pt x="1333" y="4399"/>
                    <a:pt x="1333" y="4778"/>
                    <a:pt x="1318" y="5172"/>
                  </a:cubicBezTo>
                  <a:cubicBezTo>
                    <a:pt x="1858" y="4005"/>
                    <a:pt x="1318" y="2385"/>
                    <a:pt x="2340" y="1393"/>
                  </a:cubicBezTo>
                  <a:cubicBezTo>
                    <a:pt x="2748" y="984"/>
                    <a:pt x="3274" y="853"/>
                    <a:pt x="3799" y="678"/>
                  </a:cubicBezTo>
                  <a:cubicBezTo>
                    <a:pt x="2981" y="423"/>
                    <a:pt x="1877" y="1"/>
                    <a:pt x="1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2364025" y="3329575"/>
              <a:ext cx="200300" cy="141050"/>
            </a:xfrm>
            <a:custGeom>
              <a:avLst/>
              <a:gdLst/>
              <a:ahLst/>
              <a:cxnLst/>
              <a:rect l="l" t="t" r="r" b="b"/>
              <a:pathLst>
                <a:path w="8012" h="5642" extrusionOk="0">
                  <a:moveTo>
                    <a:pt x="6597" y="1419"/>
                  </a:moveTo>
                  <a:cubicBezTo>
                    <a:pt x="6611" y="1419"/>
                    <a:pt x="6625" y="1420"/>
                    <a:pt x="6640" y="1423"/>
                  </a:cubicBezTo>
                  <a:cubicBezTo>
                    <a:pt x="6961" y="1465"/>
                    <a:pt x="6908" y="2069"/>
                    <a:pt x="6595" y="2069"/>
                  </a:cubicBezTo>
                  <a:cubicBezTo>
                    <a:pt x="6582" y="2069"/>
                    <a:pt x="6567" y="2067"/>
                    <a:pt x="6552" y="2065"/>
                  </a:cubicBezTo>
                  <a:cubicBezTo>
                    <a:pt x="6217" y="2023"/>
                    <a:pt x="6283" y="1419"/>
                    <a:pt x="6597" y="1419"/>
                  </a:cubicBezTo>
                  <a:close/>
                  <a:moveTo>
                    <a:pt x="6264" y="0"/>
                  </a:moveTo>
                  <a:cubicBezTo>
                    <a:pt x="5902" y="0"/>
                    <a:pt x="5498" y="98"/>
                    <a:pt x="5064" y="299"/>
                  </a:cubicBezTo>
                  <a:cubicBezTo>
                    <a:pt x="4947" y="358"/>
                    <a:pt x="4831" y="416"/>
                    <a:pt x="4728" y="489"/>
                  </a:cubicBezTo>
                  <a:cubicBezTo>
                    <a:pt x="4612" y="547"/>
                    <a:pt x="4510" y="620"/>
                    <a:pt x="4393" y="693"/>
                  </a:cubicBezTo>
                  <a:cubicBezTo>
                    <a:pt x="3984" y="971"/>
                    <a:pt x="3634" y="1248"/>
                    <a:pt x="3123" y="1365"/>
                  </a:cubicBezTo>
                  <a:cubicBezTo>
                    <a:pt x="2904" y="1467"/>
                    <a:pt x="2671" y="1569"/>
                    <a:pt x="2438" y="1642"/>
                  </a:cubicBezTo>
                  <a:cubicBezTo>
                    <a:pt x="2146" y="1759"/>
                    <a:pt x="1693" y="1817"/>
                    <a:pt x="1431" y="1963"/>
                  </a:cubicBezTo>
                  <a:cubicBezTo>
                    <a:pt x="687" y="2430"/>
                    <a:pt x="147" y="3510"/>
                    <a:pt x="59" y="4341"/>
                  </a:cubicBezTo>
                  <a:cubicBezTo>
                    <a:pt x="44" y="4473"/>
                    <a:pt x="30" y="4619"/>
                    <a:pt x="1" y="4750"/>
                  </a:cubicBezTo>
                  <a:cubicBezTo>
                    <a:pt x="716" y="3845"/>
                    <a:pt x="1591" y="3086"/>
                    <a:pt x="2598" y="2517"/>
                  </a:cubicBezTo>
                  <a:cubicBezTo>
                    <a:pt x="2639" y="2496"/>
                    <a:pt x="2678" y="2486"/>
                    <a:pt x="2712" y="2486"/>
                  </a:cubicBezTo>
                  <a:cubicBezTo>
                    <a:pt x="2960" y="2486"/>
                    <a:pt x="3029" y="2975"/>
                    <a:pt x="2773" y="3116"/>
                  </a:cubicBezTo>
                  <a:cubicBezTo>
                    <a:pt x="1752" y="3685"/>
                    <a:pt x="876" y="4473"/>
                    <a:pt x="190" y="5421"/>
                  </a:cubicBezTo>
                  <a:cubicBezTo>
                    <a:pt x="1854" y="4341"/>
                    <a:pt x="3940" y="3976"/>
                    <a:pt x="5414" y="2576"/>
                  </a:cubicBezTo>
                  <a:cubicBezTo>
                    <a:pt x="5473" y="2522"/>
                    <a:pt x="5530" y="2500"/>
                    <a:pt x="5581" y="2500"/>
                  </a:cubicBezTo>
                  <a:cubicBezTo>
                    <a:pt x="5798" y="2500"/>
                    <a:pt x="5921" y="2898"/>
                    <a:pt x="5721" y="3086"/>
                  </a:cubicBezTo>
                  <a:cubicBezTo>
                    <a:pt x="4422" y="4327"/>
                    <a:pt x="2642" y="4750"/>
                    <a:pt x="1110" y="5567"/>
                  </a:cubicBezTo>
                  <a:cubicBezTo>
                    <a:pt x="1540" y="5479"/>
                    <a:pt x="1982" y="5436"/>
                    <a:pt x="2423" y="5436"/>
                  </a:cubicBezTo>
                  <a:cubicBezTo>
                    <a:pt x="2864" y="5436"/>
                    <a:pt x="3306" y="5479"/>
                    <a:pt x="3736" y="5567"/>
                  </a:cubicBezTo>
                  <a:cubicBezTo>
                    <a:pt x="4005" y="5617"/>
                    <a:pt x="4264" y="5641"/>
                    <a:pt x="4511" y="5641"/>
                  </a:cubicBezTo>
                  <a:cubicBezTo>
                    <a:pt x="6487" y="5641"/>
                    <a:pt x="7738" y="4108"/>
                    <a:pt x="7997" y="2240"/>
                  </a:cubicBezTo>
                  <a:cubicBezTo>
                    <a:pt x="8012" y="2167"/>
                    <a:pt x="8012" y="2094"/>
                    <a:pt x="8012" y="2021"/>
                  </a:cubicBezTo>
                  <a:cubicBezTo>
                    <a:pt x="7905" y="712"/>
                    <a:pt x="7239" y="0"/>
                    <a:pt x="6264"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2283400" y="3296750"/>
              <a:ext cx="314850" cy="252875"/>
            </a:xfrm>
            <a:custGeom>
              <a:avLst/>
              <a:gdLst/>
              <a:ahLst/>
              <a:cxnLst/>
              <a:rect l="l" t="t" r="r" b="b"/>
              <a:pathLst>
                <a:path w="12594" h="10115" extrusionOk="0">
                  <a:moveTo>
                    <a:pt x="9500" y="1305"/>
                  </a:moveTo>
                  <a:cubicBezTo>
                    <a:pt x="10478" y="1305"/>
                    <a:pt x="11145" y="2009"/>
                    <a:pt x="11251" y="3320"/>
                  </a:cubicBezTo>
                  <a:cubicBezTo>
                    <a:pt x="11251" y="3393"/>
                    <a:pt x="11251" y="3466"/>
                    <a:pt x="11251" y="3538"/>
                  </a:cubicBezTo>
                  <a:cubicBezTo>
                    <a:pt x="10991" y="5399"/>
                    <a:pt x="9721" y="6935"/>
                    <a:pt x="7741" y="6935"/>
                  </a:cubicBezTo>
                  <a:cubicBezTo>
                    <a:pt x="7501" y="6935"/>
                    <a:pt x="7251" y="6913"/>
                    <a:pt x="6990" y="6865"/>
                  </a:cubicBezTo>
                  <a:cubicBezTo>
                    <a:pt x="6553" y="6771"/>
                    <a:pt x="6111" y="6723"/>
                    <a:pt x="5670" y="6723"/>
                  </a:cubicBezTo>
                  <a:cubicBezTo>
                    <a:pt x="5228" y="6723"/>
                    <a:pt x="4787" y="6771"/>
                    <a:pt x="4349" y="6865"/>
                  </a:cubicBezTo>
                  <a:cubicBezTo>
                    <a:pt x="5896" y="6034"/>
                    <a:pt x="7676" y="5610"/>
                    <a:pt x="8975" y="4370"/>
                  </a:cubicBezTo>
                  <a:cubicBezTo>
                    <a:pt x="9175" y="4182"/>
                    <a:pt x="9052" y="3784"/>
                    <a:pt x="8836" y="3784"/>
                  </a:cubicBezTo>
                  <a:cubicBezTo>
                    <a:pt x="8784" y="3784"/>
                    <a:pt x="8727" y="3806"/>
                    <a:pt x="8668" y="3859"/>
                  </a:cubicBezTo>
                  <a:cubicBezTo>
                    <a:pt x="7195" y="5260"/>
                    <a:pt x="5108" y="5625"/>
                    <a:pt x="3430" y="6705"/>
                  </a:cubicBezTo>
                  <a:cubicBezTo>
                    <a:pt x="4116" y="5756"/>
                    <a:pt x="5006" y="4968"/>
                    <a:pt x="6027" y="4399"/>
                  </a:cubicBezTo>
                  <a:cubicBezTo>
                    <a:pt x="6267" y="4286"/>
                    <a:pt x="6190" y="3791"/>
                    <a:pt x="5948" y="3791"/>
                  </a:cubicBezTo>
                  <a:cubicBezTo>
                    <a:pt x="5910" y="3791"/>
                    <a:pt x="5868" y="3803"/>
                    <a:pt x="5823" y="3830"/>
                  </a:cubicBezTo>
                  <a:lnTo>
                    <a:pt x="5838" y="3830"/>
                  </a:lnTo>
                  <a:cubicBezTo>
                    <a:pt x="4831" y="4385"/>
                    <a:pt x="3941" y="5144"/>
                    <a:pt x="3240" y="6048"/>
                  </a:cubicBezTo>
                  <a:cubicBezTo>
                    <a:pt x="3269" y="5917"/>
                    <a:pt x="3284" y="5786"/>
                    <a:pt x="3299" y="5640"/>
                  </a:cubicBezTo>
                  <a:cubicBezTo>
                    <a:pt x="3386" y="4808"/>
                    <a:pt x="3926" y="3743"/>
                    <a:pt x="4670" y="3276"/>
                  </a:cubicBezTo>
                  <a:cubicBezTo>
                    <a:pt x="4933" y="3115"/>
                    <a:pt x="5385" y="3057"/>
                    <a:pt x="5677" y="2955"/>
                  </a:cubicBezTo>
                  <a:cubicBezTo>
                    <a:pt x="5911" y="2867"/>
                    <a:pt x="6129" y="2765"/>
                    <a:pt x="6363" y="2663"/>
                  </a:cubicBezTo>
                  <a:cubicBezTo>
                    <a:pt x="6859" y="2561"/>
                    <a:pt x="7209" y="2284"/>
                    <a:pt x="7632" y="1992"/>
                  </a:cubicBezTo>
                  <a:cubicBezTo>
                    <a:pt x="7749" y="1919"/>
                    <a:pt x="7851" y="1860"/>
                    <a:pt x="7968" y="1787"/>
                  </a:cubicBezTo>
                  <a:cubicBezTo>
                    <a:pt x="8070" y="1715"/>
                    <a:pt x="8172" y="1671"/>
                    <a:pt x="8304" y="1598"/>
                  </a:cubicBezTo>
                  <a:cubicBezTo>
                    <a:pt x="8736" y="1401"/>
                    <a:pt x="9140" y="1305"/>
                    <a:pt x="9500" y="1305"/>
                  </a:cubicBezTo>
                  <a:close/>
                  <a:moveTo>
                    <a:pt x="2248" y="1855"/>
                  </a:moveTo>
                  <a:cubicBezTo>
                    <a:pt x="3022" y="1855"/>
                    <a:pt x="4129" y="2277"/>
                    <a:pt x="4948" y="2532"/>
                  </a:cubicBezTo>
                  <a:cubicBezTo>
                    <a:pt x="4408" y="2707"/>
                    <a:pt x="3882" y="2838"/>
                    <a:pt x="3488" y="3247"/>
                  </a:cubicBezTo>
                  <a:cubicBezTo>
                    <a:pt x="2452" y="4239"/>
                    <a:pt x="2992" y="5859"/>
                    <a:pt x="2452" y="7026"/>
                  </a:cubicBezTo>
                  <a:cubicBezTo>
                    <a:pt x="2467" y="6632"/>
                    <a:pt x="2467" y="6253"/>
                    <a:pt x="2423" y="5888"/>
                  </a:cubicBezTo>
                  <a:cubicBezTo>
                    <a:pt x="2292" y="4866"/>
                    <a:pt x="1664" y="4195"/>
                    <a:pt x="1416" y="3276"/>
                  </a:cubicBezTo>
                  <a:cubicBezTo>
                    <a:pt x="1135" y="2190"/>
                    <a:pt x="1559" y="1855"/>
                    <a:pt x="2248" y="1855"/>
                  </a:cubicBezTo>
                  <a:close/>
                  <a:moveTo>
                    <a:pt x="11047" y="5713"/>
                  </a:moveTo>
                  <a:lnTo>
                    <a:pt x="11047" y="5713"/>
                  </a:lnTo>
                  <a:cubicBezTo>
                    <a:pt x="11105" y="6092"/>
                    <a:pt x="11091" y="6486"/>
                    <a:pt x="11018" y="6865"/>
                  </a:cubicBezTo>
                  <a:cubicBezTo>
                    <a:pt x="10641" y="8389"/>
                    <a:pt x="9815" y="8815"/>
                    <a:pt x="8895" y="8815"/>
                  </a:cubicBezTo>
                  <a:cubicBezTo>
                    <a:pt x="8141" y="8815"/>
                    <a:pt x="7324" y="8528"/>
                    <a:pt x="6640" y="8325"/>
                  </a:cubicBezTo>
                  <a:cubicBezTo>
                    <a:pt x="5765" y="8018"/>
                    <a:pt x="4860" y="7799"/>
                    <a:pt x="3941" y="7668"/>
                  </a:cubicBezTo>
                  <a:cubicBezTo>
                    <a:pt x="4451" y="7526"/>
                    <a:pt x="4962" y="7463"/>
                    <a:pt x="5495" y="7463"/>
                  </a:cubicBezTo>
                  <a:cubicBezTo>
                    <a:pt x="6058" y="7463"/>
                    <a:pt x="6645" y="7533"/>
                    <a:pt x="7282" y="7653"/>
                  </a:cubicBezTo>
                  <a:cubicBezTo>
                    <a:pt x="7478" y="7690"/>
                    <a:pt x="7677" y="7709"/>
                    <a:pt x="7876" y="7709"/>
                  </a:cubicBezTo>
                  <a:cubicBezTo>
                    <a:pt x="8537" y="7709"/>
                    <a:pt x="9199" y="7506"/>
                    <a:pt x="9748" y="7113"/>
                  </a:cubicBezTo>
                  <a:cubicBezTo>
                    <a:pt x="10273" y="6749"/>
                    <a:pt x="10711" y="6267"/>
                    <a:pt x="11047" y="5713"/>
                  </a:cubicBezTo>
                  <a:close/>
                  <a:moveTo>
                    <a:pt x="9433" y="1"/>
                  </a:moveTo>
                  <a:cubicBezTo>
                    <a:pt x="8916" y="1"/>
                    <a:pt x="8395" y="134"/>
                    <a:pt x="7895" y="416"/>
                  </a:cubicBezTo>
                  <a:cubicBezTo>
                    <a:pt x="6918" y="974"/>
                    <a:pt x="7182" y="1132"/>
                    <a:pt x="5983" y="1132"/>
                  </a:cubicBezTo>
                  <a:cubicBezTo>
                    <a:pt x="5928" y="1132"/>
                    <a:pt x="5870" y="1132"/>
                    <a:pt x="5808" y="1131"/>
                  </a:cubicBezTo>
                  <a:cubicBezTo>
                    <a:pt x="4831" y="1131"/>
                    <a:pt x="4422" y="897"/>
                    <a:pt x="3561" y="635"/>
                  </a:cubicBezTo>
                  <a:cubicBezTo>
                    <a:pt x="3121" y="496"/>
                    <a:pt x="2699" y="375"/>
                    <a:pt x="2259" y="375"/>
                  </a:cubicBezTo>
                  <a:cubicBezTo>
                    <a:pt x="2145" y="375"/>
                    <a:pt x="2030" y="383"/>
                    <a:pt x="1912" y="401"/>
                  </a:cubicBezTo>
                  <a:cubicBezTo>
                    <a:pt x="862" y="547"/>
                    <a:pt x="59" y="1437"/>
                    <a:pt x="30" y="2502"/>
                  </a:cubicBezTo>
                  <a:cubicBezTo>
                    <a:pt x="1" y="3086"/>
                    <a:pt x="205" y="3407"/>
                    <a:pt x="424" y="3903"/>
                  </a:cubicBezTo>
                  <a:cubicBezTo>
                    <a:pt x="1154" y="5479"/>
                    <a:pt x="1679" y="6690"/>
                    <a:pt x="1052" y="8427"/>
                  </a:cubicBezTo>
                  <a:cubicBezTo>
                    <a:pt x="935" y="8616"/>
                    <a:pt x="906" y="8850"/>
                    <a:pt x="993" y="9054"/>
                  </a:cubicBezTo>
                  <a:lnTo>
                    <a:pt x="993" y="9069"/>
                  </a:lnTo>
                  <a:cubicBezTo>
                    <a:pt x="1063" y="9278"/>
                    <a:pt x="1253" y="9434"/>
                    <a:pt x="1474" y="9434"/>
                  </a:cubicBezTo>
                  <a:cubicBezTo>
                    <a:pt x="1484" y="9434"/>
                    <a:pt x="1494" y="9434"/>
                    <a:pt x="1504" y="9433"/>
                  </a:cubicBezTo>
                  <a:cubicBezTo>
                    <a:pt x="1606" y="9433"/>
                    <a:pt x="1694" y="9390"/>
                    <a:pt x="1767" y="9331"/>
                  </a:cubicBezTo>
                  <a:lnTo>
                    <a:pt x="1796" y="9317"/>
                  </a:lnTo>
                  <a:cubicBezTo>
                    <a:pt x="2281" y="8952"/>
                    <a:pt x="2827" y="8814"/>
                    <a:pt x="3410" y="8814"/>
                  </a:cubicBezTo>
                  <a:cubicBezTo>
                    <a:pt x="5203" y="8814"/>
                    <a:pt x="7345" y="10114"/>
                    <a:pt x="9136" y="10114"/>
                  </a:cubicBezTo>
                  <a:cubicBezTo>
                    <a:pt x="10094" y="10114"/>
                    <a:pt x="10951" y="9743"/>
                    <a:pt x="11601" y="8602"/>
                  </a:cubicBezTo>
                  <a:cubicBezTo>
                    <a:pt x="12462" y="7099"/>
                    <a:pt x="12097" y="4837"/>
                    <a:pt x="12389" y="3217"/>
                  </a:cubicBezTo>
                  <a:cubicBezTo>
                    <a:pt x="12594" y="2138"/>
                    <a:pt x="12521" y="1525"/>
                    <a:pt x="11630" y="824"/>
                  </a:cubicBezTo>
                  <a:cubicBezTo>
                    <a:pt x="10960" y="293"/>
                    <a:pt x="10200" y="1"/>
                    <a:pt x="9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2519450" y="3365050"/>
              <a:ext cx="18625" cy="16250"/>
            </a:xfrm>
            <a:custGeom>
              <a:avLst/>
              <a:gdLst/>
              <a:ahLst/>
              <a:cxnLst/>
              <a:rect l="l" t="t" r="r" b="b"/>
              <a:pathLst>
                <a:path w="745" h="650" extrusionOk="0">
                  <a:moveTo>
                    <a:pt x="380" y="0"/>
                  </a:moveTo>
                  <a:cubicBezTo>
                    <a:pt x="66" y="0"/>
                    <a:pt x="0" y="604"/>
                    <a:pt x="335" y="646"/>
                  </a:cubicBezTo>
                  <a:cubicBezTo>
                    <a:pt x="350" y="648"/>
                    <a:pt x="365" y="650"/>
                    <a:pt x="378" y="650"/>
                  </a:cubicBezTo>
                  <a:cubicBezTo>
                    <a:pt x="691" y="650"/>
                    <a:pt x="744" y="46"/>
                    <a:pt x="423" y="4"/>
                  </a:cubicBezTo>
                  <a:cubicBezTo>
                    <a:pt x="408" y="1"/>
                    <a:pt x="394" y="0"/>
                    <a:pt x="380"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2168150" y="3384075"/>
              <a:ext cx="24825" cy="31975"/>
            </a:xfrm>
            <a:custGeom>
              <a:avLst/>
              <a:gdLst/>
              <a:ahLst/>
              <a:cxnLst/>
              <a:rect l="l" t="t" r="r" b="b"/>
              <a:pathLst>
                <a:path w="993" h="1279" extrusionOk="0">
                  <a:moveTo>
                    <a:pt x="540" y="1"/>
                  </a:moveTo>
                  <a:cubicBezTo>
                    <a:pt x="498" y="1"/>
                    <a:pt x="459" y="10"/>
                    <a:pt x="423" y="31"/>
                  </a:cubicBezTo>
                  <a:cubicBezTo>
                    <a:pt x="161" y="206"/>
                    <a:pt x="0" y="512"/>
                    <a:pt x="44" y="833"/>
                  </a:cubicBezTo>
                  <a:cubicBezTo>
                    <a:pt x="44" y="994"/>
                    <a:pt x="117" y="1125"/>
                    <a:pt x="233" y="1227"/>
                  </a:cubicBezTo>
                  <a:cubicBezTo>
                    <a:pt x="289" y="1263"/>
                    <a:pt x="344" y="1279"/>
                    <a:pt x="399" y="1279"/>
                  </a:cubicBezTo>
                  <a:cubicBezTo>
                    <a:pt x="591" y="1279"/>
                    <a:pt x="770" y="1088"/>
                    <a:pt x="861" y="906"/>
                  </a:cubicBezTo>
                  <a:cubicBezTo>
                    <a:pt x="963" y="731"/>
                    <a:pt x="992" y="512"/>
                    <a:pt x="948" y="308"/>
                  </a:cubicBezTo>
                  <a:cubicBezTo>
                    <a:pt x="890" y="145"/>
                    <a:pt x="702" y="1"/>
                    <a:pt x="5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2426050" y="3241725"/>
              <a:ext cx="27375" cy="34350"/>
            </a:xfrm>
            <a:custGeom>
              <a:avLst/>
              <a:gdLst/>
              <a:ahLst/>
              <a:cxnLst/>
              <a:rect l="l" t="t" r="r" b="b"/>
              <a:pathLst>
                <a:path w="1095" h="1374" extrusionOk="0">
                  <a:moveTo>
                    <a:pt x="566" y="1"/>
                  </a:moveTo>
                  <a:cubicBezTo>
                    <a:pt x="552" y="1"/>
                    <a:pt x="539" y="2"/>
                    <a:pt x="526" y="5"/>
                  </a:cubicBezTo>
                  <a:cubicBezTo>
                    <a:pt x="205" y="107"/>
                    <a:pt x="0" y="414"/>
                    <a:pt x="15" y="735"/>
                  </a:cubicBezTo>
                  <a:cubicBezTo>
                    <a:pt x="15" y="924"/>
                    <a:pt x="73" y="1085"/>
                    <a:pt x="190" y="1231"/>
                  </a:cubicBezTo>
                  <a:cubicBezTo>
                    <a:pt x="281" y="1333"/>
                    <a:pt x="380" y="1373"/>
                    <a:pt x="476" y="1373"/>
                  </a:cubicBezTo>
                  <a:cubicBezTo>
                    <a:pt x="642" y="1373"/>
                    <a:pt x="798" y="1252"/>
                    <a:pt x="890" y="1114"/>
                  </a:cubicBezTo>
                  <a:cubicBezTo>
                    <a:pt x="1036" y="939"/>
                    <a:pt x="1095" y="720"/>
                    <a:pt x="1051" y="501"/>
                  </a:cubicBezTo>
                  <a:cubicBezTo>
                    <a:pt x="1010" y="283"/>
                    <a:pt x="765"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2418025" y="3528200"/>
              <a:ext cx="44150" cy="42725"/>
            </a:xfrm>
            <a:custGeom>
              <a:avLst/>
              <a:gdLst/>
              <a:ahLst/>
              <a:cxnLst/>
              <a:rect l="l" t="t" r="r" b="b"/>
              <a:pathLst>
                <a:path w="1766" h="1709" extrusionOk="0">
                  <a:moveTo>
                    <a:pt x="1226" y="0"/>
                  </a:moveTo>
                  <a:cubicBezTo>
                    <a:pt x="730" y="30"/>
                    <a:pt x="307" y="336"/>
                    <a:pt x="102" y="788"/>
                  </a:cubicBezTo>
                  <a:cubicBezTo>
                    <a:pt x="0" y="993"/>
                    <a:pt x="0" y="1226"/>
                    <a:pt x="73" y="1445"/>
                  </a:cubicBezTo>
                  <a:cubicBezTo>
                    <a:pt x="175" y="1636"/>
                    <a:pt x="341" y="1709"/>
                    <a:pt x="523" y="1709"/>
                  </a:cubicBezTo>
                  <a:cubicBezTo>
                    <a:pt x="731" y="1709"/>
                    <a:pt x="959" y="1613"/>
                    <a:pt x="1138" y="1489"/>
                  </a:cubicBezTo>
                  <a:cubicBezTo>
                    <a:pt x="1416" y="1328"/>
                    <a:pt x="1605" y="1066"/>
                    <a:pt x="1693" y="759"/>
                  </a:cubicBezTo>
                  <a:cubicBezTo>
                    <a:pt x="1766" y="438"/>
                    <a:pt x="1532" y="0"/>
                    <a:pt x="12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EA0E1BF-8D12-4D41-9B92-7C5286ACD6E4}"/>
              </a:ext>
            </a:extLst>
          </p:cNvPr>
          <p:cNvSpPr>
            <a:spLocks noGrp="1"/>
          </p:cNvSpPr>
          <p:nvPr>
            <p:ph type="subTitle" idx="1"/>
          </p:nvPr>
        </p:nvSpPr>
        <p:spPr>
          <a:xfrm flipH="1">
            <a:off x="345600" y="1836204"/>
            <a:ext cx="3859200" cy="2969604"/>
          </a:xfrm>
        </p:spPr>
        <p:txBody>
          <a:bodyPr/>
          <a:lstStyle/>
          <a:p>
            <a:r>
              <a:rPr lang="en-US" sz="1200" dirty="0">
                <a:latin typeface="Times New Roman" panose="02020603050405020304" pitchFamily="18" charset="0"/>
                <a:cs typeface="Times New Roman" panose="02020603050405020304" pitchFamily="18" charset="0"/>
              </a:rPr>
              <a:t>We used a Logistic Regression which is a Machine Learning predictive analysis algorithm in order to classify our problem, and predict the probability of a target variable. It is one of the simplest ML algorithms that can be used for various classification problems so we used it here in cancer detection. So here, based on the observations in the histogram plots, we can reasonably hypothesize that the cancer diagnosis depends on the mean cell radius, mean perimeter, mean area, mean compactness, mean concavity and mean concave points. We can then perform a logistic regression analysis using those features as follows:</a:t>
            </a:r>
          </a:p>
        </p:txBody>
      </p:sp>
      <p:sp>
        <p:nvSpPr>
          <p:cNvPr id="3" name="Title 2">
            <a:extLst>
              <a:ext uri="{FF2B5EF4-FFF2-40B4-BE49-F238E27FC236}">
                <a16:creationId xmlns:a16="http://schemas.microsoft.com/office/drawing/2014/main" id="{353483B9-DF6E-473B-AA60-A6C2BAB63334}"/>
              </a:ext>
            </a:extLst>
          </p:cNvPr>
          <p:cNvSpPr>
            <a:spLocks noGrp="1"/>
          </p:cNvSpPr>
          <p:nvPr>
            <p:ph type="title"/>
          </p:nvPr>
        </p:nvSpPr>
        <p:spPr/>
        <p:txBody>
          <a:bodyPr/>
          <a:lstStyle/>
          <a:p>
            <a:r>
              <a:rPr lang="en-US" sz="4000" b="1" dirty="0">
                <a:solidFill>
                  <a:schemeClr val="tx1"/>
                </a:solidFill>
                <a:effectLst/>
                <a:latin typeface="Sacramento" panose="020B0604020202020204" charset="0"/>
                <a:ea typeface="Times New Roman" panose="02020603050405020304" pitchFamily="18" charset="0"/>
                <a:cs typeface="Times New Roman" panose="02020603050405020304" pitchFamily="18" charset="0"/>
              </a:rPr>
              <a:t>3. </a:t>
            </a:r>
            <a:r>
              <a:rPr lang="en-US" sz="4000" b="1" dirty="0">
                <a:solidFill>
                  <a:schemeClr val="tx2">
                    <a:lumMod val="75000"/>
                  </a:schemeClr>
                </a:solidFill>
                <a:effectLst/>
                <a:latin typeface="Sacramento" panose="020B0604020202020204" charset="0"/>
                <a:ea typeface="Times New Roman" panose="02020603050405020304" pitchFamily="18" charset="0"/>
                <a:cs typeface="Times New Roman" panose="02020603050405020304" pitchFamily="18" charset="0"/>
              </a:rPr>
              <a:t>Algorithms</a:t>
            </a:r>
            <a:endParaRPr lang="en-US" dirty="0"/>
          </a:p>
        </p:txBody>
      </p:sp>
      <p:pic>
        <p:nvPicPr>
          <p:cNvPr id="5" name="Picture 4">
            <a:extLst>
              <a:ext uri="{FF2B5EF4-FFF2-40B4-BE49-F238E27FC236}">
                <a16:creationId xmlns:a16="http://schemas.microsoft.com/office/drawing/2014/main" id="{3F99DAA1-3D93-4C50-95E2-764BB80C5D0C}"/>
              </a:ext>
            </a:extLst>
          </p:cNvPr>
          <p:cNvPicPr>
            <a:picLocks noChangeAspect="1"/>
          </p:cNvPicPr>
          <p:nvPr/>
        </p:nvPicPr>
        <p:blipFill>
          <a:blip r:embed="rId2"/>
          <a:stretch>
            <a:fillRect/>
          </a:stretch>
        </p:blipFill>
        <p:spPr>
          <a:xfrm>
            <a:off x="4456800" y="35496"/>
            <a:ext cx="4633630" cy="1822104"/>
          </a:xfrm>
          <a:prstGeom prst="rect">
            <a:avLst/>
          </a:prstGeom>
        </p:spPr>
      </p:pic>
      <p:pic>
        <p:nvPicPr>
          <p:cNvPr id="7" name="Picture 6">
            <a:extLst>
              <a:ext uri="{FF2B5EF4-FFF2-40B4-BE49-F238E27FC236}">
                <a16:creationId xmlns:a16="http://schemas.microsoft.com/office/drawing/2014/main" id="{E0127850-290F-4657-9502-1B16838D89D0}"/>
              </a:ext>
            </a:extLst>
          </p:cNvPr>
          <p:cNvPicPr>
            <a:picLocks noChangeAspect="1"/>
          </p:cNvPicPr>
          <p:nvPr/>
        </p:nvPicPr>
        <p:blipFill rotWithShape="1">
          <a:blip r:embed="rId3"/>
          <a:srcRect r="36181" b="26293"/>
          <a:stretch/>
        </p:blipFill>
        <p:spPr>
          <a:xfrm>
            <a:off x="4456800" y="2025997"/>
            <a:ext cx="4633630" cy="2519808"/>
          </a:xfrm>
          <a:prstGeom prst="rect">
            <a:avLst/>
          </a:prstGeom>
        </p:spPr>
      </p:pic>
      <p:sp>
        <p:nvSpPr>
          <p:cNvPr id="8" name="TextBox 7">
            <a:extLst>
              <a:ext uri="{FF2B5EF4-FFF2-40B4-BE49-F238E27FC236}">
                <a16:creationId xmlns:a16="http://schemas.microsoft.com/office/drawing/2014/main" id="{D95967FE-8D64-43FC-9845-EFECB32BC3BE}"/>
              </a:ext>
            </a:extLst>
          </p:cNvPr>
          <p:cNvSpPr txBox="1"/>
          <p:nvPr/>
        </p:nvSpPr>
        <p:spPr>
          <a:xfrm>
            <a:off x="206511" y="1488268"/>
            <a:ext cx="3998289" cy="369332"/>
          </a:xfrm>
          <a:prstGeom prst="rect">
            <a:avLst/>
          </a:prstGeom>
          <a:noFill/>
        </p:spPr>
        <p:txBody>
          <a:bodyPr wrap="square">
            <a:spAutoFit/>
          </a:bodyPr>
          <a:lstStyle/>
          <a:p>
            <a:pPr marL="285750" indent="-285750">
              <a:buFont typeface="Wingdings" panose="05000000000000000000" pitchFamily="2" charset="2"/>
              <a:buChar char="v"/>
            </a:pPr>
            <a:r>
              <a:rPr lang="en-US" sz="18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1. </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Logistic Regression </a:t>
            </a:r>
            <a:r>
              <a:rPr lang="en-US" sz="18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Model</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7068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8555-9AC9-BB4F-82A7-B91DA1CBF2FB}"/>
              </a:ext>
            </a:extLst>
          </p:cNvPr>
          <p:cNvSpPr>
            <a:spLocks noGrp="1"/>
          </p:cNvSpPr>
          <p:nvPr>
            <p:ph type="title"/>
          </p:nvPr>
        </p:nvSpPr>
        <p:spPr>
          <a:xfrm>
            <a:off x="125715" y="2571750"/>
            <a:ext cx="4882610" cy="2050639"/>
          </a:xfrm>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J4is  was used Here, which is a simplistic learning supervised technique. This Algorithm employs the concept of ID3 to build a Decision tree by a top-down approach which is a greedy Search through training data where each and every Attribute is tested at each node while building a tree. It Uses Information gain which is a measure of the decrease In entropy of attribute after the split of the dataset. </a:t>
            </a:r>
            <a:endParaRPr lang="en-US" b="1" dirty="0">
              <a:latin typeface="+mn-lt"/>
            </a:endParaRPr>
          </a:p>
        </p:txBody>
      </p:sp>
      <p:pic>
        <p:nvPicPr>
          <p:cNvPr id="3" name="Picture 3">
            <a:extLst>
              <a:ext uri="{FF2B5EF4-FFF2-40B4-BE49-F238E27FC236}">
                <a16:creationId xmlns:a16="http://schemas.microsoft.com/office/drawing/2014/main" id="{34358B30-63CE-8747-97FA-3CA1D2E89DA9}"/>
              </a:ext>
            </a:extLst>
          </p:cNvPr>
          <p:cNvPicPr>
            <a:picLocks noChangeAspect="1"/>
          </p:cNvPicPr>
          <p:nvPr/>
        </p:nvPicPr>
        <p:blipFill>
          <a:blip r:embed="rId2"/>
          <a:stretch>
            <a:fillRect/>
          </a:stretch>
        </p:blipFill>
        <p:spPr>
          <a:xfrm>
            <a:off x="5402540" y="299622"/>
            <a:ext cx="3628572" cy="2143125"/>
          </a:xfrm>
          <a:prstGeom prst="rect">
            <a:avLst/>
          </a:prstGeom>
        </p:spPr>
      </p:pic>
      <p:pic>
        <p:nvPicPr>
          <p:cNvPr id="5" name="Picture 5">
            <a:extLst>
              <a:ext uri="{FF2B5EF4-FFF2-40B4-BE49-F238E27FC236}">
                <a16:creationId xmlns:a16="http://schemas.microsoft.com/office/drawing/2014/main" id="{270D56AF-B3E6-2747-B0E7-30FDFFC9AF38}"/>
              </a:ext>
            </a:extLst>
          </p:cNvPr>
          <p:cNvPicPr>
            <a:picLocks noChangeAspect="1"/>
          </p:cNvPicPr>
          <p:nvPr/>
        </p:nvPicPr>
        <p:blipFill>
          <a:blip r:embed="rId3"/>
          <a:stretch>
            <a:fillRect/>
          </a:stretch>
        </p:blipFill>
        <p:spPr>
          <a:xfrm>
            <a:off x="5402540" y="2571750"/>
            <a:ext cx="3615745" cy="2143124"/>
          </a:xfrm>
          <a:prstGeom prst="rect">
            <a:avLst/>
          </a:prstGeom>
        </p:spPr>
      </p:pic>
      <p:sp>
        <p:nvSpPr>
          <p:cNvPr id="9" name="TextBox 8">
            <a:extLst>
              <a:ext uri="{FF2B5EF4-FFF2-40B4-BE49-F238E27FC236}">
                <a16:creationId xmlns:a16="http://schemas.microsoft.com/office/drawing/2014/main" id="{D11AC15C-6E9A-054E-85A9-3764239FE12D}"/>
              </a:ext>
            </a:extLst>
          </p:cNvPr>
          <p:cNvSpPr txBox="1"/>
          <p:nvPr/>
        </p:nvSpPr>
        <p:spPr>
          <a:xfrm>
            <a:off x="2018114" y="-2463380"/>
            <a:ext cx="4582750" cy="312650"/>
          </a:xfrm>
          <a:prstGeom prst="rect">
            <a:avLst/>
          </a:prstGeom>
          <a:noFill/>
        </p:spPr>
        <p:txBody>
          <a:bodyPr wrap="square">
            <a:spAutoFit/>
          </a:bodyPr>
          <a:lstStyle/>
          <a:p>
            <a:pPr marL="0" marR="0">
              <a:lnSpc>
                <a:spcPct val="107000"/>
              </a:lnSpc>
              <a:spcBef>
                <a:spcPts val="0"/>
              </a:spcBef>
              <a:spcAft>
                <a:spcPts val="800"/>
              </a:spcAft>
            </a:pPr>
            <a:r>
              <a:rPr lang="en-US" sz="1400" b="1">
                <a:effectLst/>
                <a:latin typeface="Calibri" panose="020F0502020204030204" pitchFamily="34" charset="0"/>
                <a:ea typeface="Times New Roman" panose="02020603050405020304" pitchFamily="18" charset="0"/>
                <a:cs typeface="Times New Roman" panose="02020603050405020304" pitchFamily="18" charset="0"/>
              </a:rPr>
              <a:t>Decision Tree Model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BF03B87-8A53-AB49-AD45-7B720BFEB55B}"/>
              </a:ext>
            </a:extLst>
          </p:cNvPr>
          <p:cNvSpPr txBox="1"/>
          <p:nvPr/>
        </p:nvSpPr>
        <p:spPr>
          <a:xfrm>
            <a:off x="311200" y="1594780"/>
            <a:ext cx="3998289" cy="369332"/>
          </a:xfrm>
          <a:prstGeom prst="rect">
            <a:avLst/>
          </a:prstGeom>
          <a:noFill/>
        </p:spPr>
        <p:txBody>
          <a:bodyPr wrap="square">
            <a:spAutoFit/>
          </a:bodyPr>
          <a:lstStyle/>
          <a:p>
            <a:pPr marL="285750" indent="-285750">
              <a:buFont typeface="Wingdings" panose="05000000000000000000" pitchFamily="2" charset="2"/>
              <a:buChar char="v"/>
            </a:pPr>
            <a:r>
              <a:rPr lang="en-US" sz="1800" b="1"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2</a:t>
            </a:r>
            <a:r>
              <a:rPr lang="en-US" sz="18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Decision Tree Model</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59CA36F-D198-5445-94EE-7757AA4217C7}"/>
              </a:ext>
            </a:extLst>
          </p:cNvPr>
          <p:cNvSpPr txBox="1"/>
          <p:nvPr/>
        </p:nvSpPr>
        <p:spPr>
          <a:xfrm>
            <a:off x="819790" y="822082"/>
            <a:ext cx="4582750" cy="487506"/>
          </a:xfrm>
          <a:prstGeom prst="rect">
            <a:avLst/>
          </a:prstGeom>
          <a:noFill/>
        </p:spPr>
        <p:txBody>
          <a:bodyPr wrap="square">
            <a:spAutoFit/>
          </a:bodyPr>
          <a:lstStyle/>
          <a:p>
            <a:pPr marL="0" marR="0">
              <a:lnSpc>
                <a:spcPct val="107000"/>
              </a:lnSpc>
              <a:spcBef>
                <a:spcPts val="0"/>
              </a:spcBef>
              <a:spcAft>
                <a:spcPts val="800"/>
              </a:spcAft>
            </a:pPr>
            <a:r>
              <a:rPr lang="en-US" sz="2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3. </a:t>
            </a:r>
            <a:r>
              <a:rPr lang="en-US" sz="2200" b="1" dirty="0">
                <a:solidFill>
                  <a:schemeClr val="tx2">
                    <a:lumMod val="75000"/>
                  </a:schemeClr>
                </a:solidFill>
                <a:effectLst/>
                <a:latin typeface="Sacramento" panose="020B0604020202020204" charset="0"/>
                <a:ea typeface="Times New Roman" panose="02020603050405020304" pitchFamily="18" charset="0"/>
                <a:cs typeface="Times New Roman" panose="02020603050405020304" pitchFamily="18" charset="0"/>
              </a:rPr>
              <a:t>Algorithms</a:t>
            </a:r>
          </a:p>
        </p:txBody>
      </p:sp>
    </p:spTree>
    <p:extLst>
      <p:ext uri="{BB962C8B-B14F-4D97-AF65-F5344CB8AC3E}">
        <p14:creationId xmlns:p14="http://schemas.microsoft.com/office/powerpoint/2010/main" val="4002617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F515B-FDEC-2E41-928A-510BB3921646}"/>
              </a:ext>
            </a:extLst>
          </p:cNvPr>
          <p:cNvSpPr>
            <a:spLocks noGrp="1"/>
          </p:cNvSpPr>
          <p:nvPr>
            <p:ph type="title"/>
          </p:nvPr>
        </p:nvSpPr>
        <p:spPr/>
        <p:txBody>
          <a:bodyPr/>
          <a:lstStyle/>
          <a:p>
            <a:r>
              <a:rPr lang="en-US" sz="2400" b="1" dirty="0">
                <a:solidFill>
                  <a:schemeClr val="tx1"/>
                </a:solidFill>
                <a:latin typeface="Times New Roman" panose="02020603050405020304" pitchFamily="18" charset="0"/>
                <a:cs typeface="Times New Roman" panose="02020603050405020304" pitchFamily="18" charset="0"/>
              </a:rPr>
              <a:t>3.</a:t>
            </a:r>
            <a:r>
              <a:rPr lang="en-US" sz="2200" b="1" dirty="0">
                <a:solidFill>
                  <a:schemeClr val="tx2">
                    <a:lumMod val="75000"/>
                  </a:schemeClr>
                </a:solidFill>
                <a:latin typeface="Sacramento" panose="020B0604020202020204" charset="0"/>
              </a:rPr>
              <a:t>Algorithms </a:t>
            </a:r>
          </a:p>
        </p:txBody>
      </p:sp>
      <p:sp>
        <p:nvSpPr>
          <p:cNvPr id="8" name="TextBox 7">
            <a:extLst>
              <a:ext uri="{FF2B5EF4-FFF2-40B4-BE49-F238E27FC236}">
                <a16:creationId xmlns:a16="http://schemas.microsoft.com/office/drawing/2014/main" id="{F65DB8E9-B92E-B446-AB92-84E4037F0696}"/>
              </a:ext>
            </a:extLst>
          </p:cNvPr>
          <p:cNvSpPr txBox="1"/>
          <p:nvPr/>
        </p:nvSpPr>
        <p:spPr>
          <a:xfrm>
            <a:off x="4296049" y="2981661"/>
            <a:ext cx="4032143" cy="523220"/>
          </a:xfrm>
          <a:prstGeom prst="rect">
            <a:avLst/>
          </a:prstGeom>
          <a:noFill/>
        </p:spPr>
        <p:txBody>
          <a:bodyPr wrap="square">
            <a:spAutoFit/>
          </a:bodyPr>
          <a:lstStyle/>
          <a:p>
            <a:endParaRPr lang="en-US"/>
          </a:p>
          <a:p>
            <a:endParaRPr lang="en-US"/>
          </a:p>
        </p:txBody>
      </p:sp>
      <p:sp>
        <p:nvSpPr>
          <p:cNvPr id="7" name="TextBox 6">
            <a:extLst>
              <a:ext uri="{FF2B5EF4-FFF2-40B4-BE49-F238E27FC236}">
                <a16:creationId xmlns:a16="http://schemas.microsoft.com/office/drawing/2014/main" id="{D76FAC1C-F098-B146-B665-3D3E4DEA034A}"/>
              </a:ext>
            </a:extLst>
          </p:cNvPr>
          <p:cNvSpPr txBox="1"/>
          <p:nvPr/>
        </p:nvSpPr>
        <p:spPr>
          <a:xfrm>
            <a:off x="253103" y="1312936"/>
            <a:ext cx="4582750" cy="1337226"/>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v"/>
            </a:pPr>
            <a:r>
              <a:rPr lang="en-US" sz="14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3.Random Forest Model</a:t>
            </a:r>
          </a:p>
          <a:p>
            <a:pPr marL="0" marR="0">
              <a:lnSpc>
                <a:spcPct val="107000"/>
              </a:lnSpc>
              <a:spcBef>
                <a:spcPts val="0"/>
              </a:spcBef>
              <a:spcAft>
                <a:spcPts val="800"/>
              </a:spcAft>
            </a:pPr>
            <a:r>
              <a:rPr lang="en-US"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Is an ensemble of Decision tress, classifier creates a set of decision trees From a randomly selected subset of the training set. Using all the features improves the prediction Accuracy and the cross-validation score is great. </a:t>
            </a:r>
          </a:p>
        </p:txBody>
      </p:sp>
      <p:sp>
        <p:nvSpPr>
          <p:cNvPr id="9" name="TextBox 8">
            <a:extLst>
              <a:ext uri="{FF2B5EF4-FFF2-40B4-BE49-F238E27FC236}">
                <a16:creationId xmlns:a16="http://schemas.microsoft.com/office/drawing/2014/main" id="{548F4CC0-45AD-344B-A6EB-A2E2AE4930CC}"/>
              </a:ext>
            </a:extLst>
          </p:cNvPr>
          <p:cNvSpPr txBox="1"/>
          <p:nvPr/>
        </p:nvSpPr>
        <p:spPr>
          <a:xfrm>
            <a:off x="253103" y="2850902"/>
            <a:ext cx="4498897" cy="1172629"/>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v"/>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rPr>
              <a:t>4</a:t>
            </a:r>
            <a:r>
              <a:rPr lang="en-US"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.Support Vector Machine (SVM)</a:t>
            </a:r>
            <a:r>
              <a:rPr lang="en-US" sz="1800" b="1" i="0" dirty="0">
                <a:solidFill>
                  <a:srgbClr val="951B6C"/>
                </a:solidFill>
                <a:effectLst/>
                <a:latin typeface="Calibri" panose="020F0502020204030204" pitchFamily="34" charset="0"/>
                <a:ea typeface="Calibri" panose="020F0502020204030204" pitchFamily="34" charset="0"/>
                <a:cs typeface="Calibri" panose="020F0502020204030204" pitchFamily="34" charset="0"/>
              </a:rPr>
              <a:t> </a:t>
            </a:r>
            <a:endParaRPr lang="en-US"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96% accuracy on test data. We used it for solving classification problems are those that necessitate categorizing a given data set into two or more categories.</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A0341B3B-CF47-4068-9468-8DDE29C7A19E}"/>
              </a:ext>
            </a:extLst>
          </p:cNvPr>
          <p:cNvPicPr>
            <a:picLocks noChangeAspect="1"/>
          </p:cNvPicPr>
          <p:nvPr/>
        </p:nvPicPr>
        <p:blipFill>
          <a:blip r:embed="rId3"/>
          <a:stretch>
            <a:fillRect/>
          </a:stretch>
        </p:blipFill>
        <p:spPr>
          <a:xfrm>
            <a:off x="4561250" y="2523487"/>
            <a:ext cx="4582750" cy="2390563"/>
          </a:xfrm>
          <a:prstGeom prst="rect">
            <a:avLst/>
          </a:prstGeom>
        </p:spPr>
      </p:pic>
      <p:pic>
        <p:nvPicPr>
          <p:cNvPr id="10" name="Picture 9">
            <a:extLst>
              <a:ext uri="{FF2B5EF4-FFF2-40B4-BE49-F238E27FC236}">
                <a16:creationId xmlns:a16="http://schemas.microsoft.com/office/drawing/2014/main" id="{77EA20A7-457E-4D02-9FFD-A2FBD9E1F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250" y="72512"/>
            <a:ext cx="4582750" cy="2390563"/>
          </a:xfrm>
          <a:prstGeom prst="rect">
            <a:avLst/>
          </a:prstGeom>
        </p:spPr>
      </p:pic>
    </p:spTree>
    <p:extLst>
      <p:ext uri="{BB962C8B-B14F-4D97-AF65-F5344CB8AC3E}">
        <p14:creationId xmlns:p14="http://schemas.microsoft.com/office/powerpoint/2010/main" val="310843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9"/>
        <p:cNvGrpSpPr/>
        <p:nvPr/>
      </p:nvGrpSpPr>
      <p:grpSpPr>
        <a:xfrm>
          <a:off x="0" y="0"/>
          <a:ext cx="0" cy="0"/>
          <a:chOff x="0" y="0"/>
          <a:chExt cx="0" cy="0"/>
        </a:xfrm>
      </p:grpSpPr>
      <p:sp>
        <p:nvSpPr>
          <p:cNvPr id="1270" name="Google Shape;1270;p55"/>
          <p:cNvSpPr txBox="1">
            <a:spLocks noGrp="1"/>
          </p:cNvSpPr>
          <p:nvPr>
            <p:ph type="title"/>
          </p:nvPr>
        </p:nvSpPr>
        <p:spPr>
          <a:xfrm flipH="1">
            <a:off x="571625" y="1540675"/>
            <a:ext cx="966600" cy="12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a:t>
            </a:r>
            <a:endParaRPr dirty="0"/>
          </a:p>
        </p:txBody>
      </p:sp>
      <p:sp>
        <p:nvSpPr>
          <p:cNvPr id="1272" name="Google Shape;1272;p55"/>
          <p:cNvSpPr txBox="1">
            <a:spLocks noGrp="1"/>
          </p:cNvSpPr>
          <p:nvPr>
            <p:ph type="title" idx="2"/>
          </p:nvPr>
        </p:nvSpPr>
        <p:spPr>
          <a:xfrm>
            <a:off x="1020125" y="2022875"/>
            <a:ext cx="4672500" cy="69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Dataset</a:t>
            </a:r>
            <a:endParaRPr b="1" dirty="0"/>
          </a:p>
        </p:txBody>
      </p:sp>
      <p:grpSp>
        <p:nvGrpSpPr>
          <p:cNvPr id="1386" name="Google Shape;1386;p55"/>
          <p:cNvGrpSpPr/>
          <p:nvPr/>
        </p:nvGrpSpPr>
        <p:grpSpPr>
          <a:xfrm flipH="1">
            <a:off x="2609123" y="555931"/>
            <a:ext cx="2857270" cy="2973193"/>
            <a:chOff x="1317540" y="422820"/>
            <a:chExt cx="2607950" cy="2714005"/>
          </a:xfrm>
        </p:grpSpPr>
        <p:grpSp>
          <p:nvGrpSpPr>
            <p:cNvPr id="1387" name="Google Shape;1387;p55"/>
            <p:cNvGrpSpPr/>
            <p:nvPr/>
          </p:nvGrpSpPr>
          <p:grpSpPr>
            <a:xfrm>
              <a:off x="3511065" y="789213"/>
              <a:ext cx="414425" cy="294200"/>
              <a:chOff x="4636400" y="2655400"/>
              <a:chExt cx="414425" cy="294200"/>
            </a:xfrm>
          </p:grpSpPr>
          <p:sp>
            <p:nvSpPr>
              <p:cNvPr id="1388" name="Google Shape;1388;p55"/>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5"/>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5"/>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5"/>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5"/>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55"/>
            <p:cNvGrpSpPr/>
            <p:nvPr/>
          </p:nvGrpSpPr>
          <p:grpSpPr>
            <a:xfrm rot="1747851">
              <a:off x="2592643" y="492631"/>
              <a:ext cx="455645" cy="649767"/>
              <a:chOff x="8229025" y="-95525"/>
              <a:chExt cx="455650" cy="649775"/>
            </a:xfrm>
          </p:grpSpPr>
          <p:sp>
            <p:nvSpPr>
              <p:cNvPr id="1396" name="Google Shape;1396;p55"/>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5"/>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5"/>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5"/>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5"/>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5"/>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5"/>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5"/>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55"/>
            <p:cNvGrpSpPr/>
            <p:nvPr/>
          </p:nvGrpSpPr>
          <p:grpSpPr>
            <a:xfrm rot="3029405">
              <a:off x="2165927" y="1315522"/>
              <a:ext cx="455641" cy="649763"/>
              <a:chOff x="8229025" y="-95525"/>
              <a:chExt cx="455650" cy="649775"/>
            </a:xfrm>
          </p:grpSpPr>
          <p:sp>
            <p:nvSpPr>
              <p:cNvPr id="1405" name="Google Shape;1405;p55"/>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5"/>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5"/>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5"/>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5"/>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5"/>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5"/>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5"/>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55"/>
            <p:cNvGrpSpPr/>
            <p:nvPr/>
          </p:nvGrpSpPr>
          <p:grpSpPr>
            <a:xfrm>
              <a:off x="1317540" y="2842625"/>
              <a:ext cx="414425" cy="294200"/>
              <a:chOff x="4636400" y="2655400"/>
              <a:chExt cx="414425" cy="294200"/>
            </a:xfrm>
          </p:grpSpPr>
          <p:sp>
            <p:nvSpPr>
              <p:cNvPr id="1414" name="Google Shape;1414;p55"/>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5"/>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5"/>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5"/>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124" y="391176"/>
            <a:ext cx="2954375" cy="335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4"/>
        <p:cNvGrpSpPr/>
        <p:nvPr/>
      </p:nvGrpSpPr>
      <p:grpSpPr>
        <a:xfrm>
          <a:off x="0" y="0"/>
          <a:ext cx="0" cy="0"/>
          <a:chOff x="0" y="0"/>
          <a:chExt cx="0" cy="0"/>
        </a:xfrm>
      </p:grpSpPr>
      <p:sp>
        <p:nvSpPr>
          <p:cNvPr id="13" name="TextBox 12">
            <a:extLst>
              <a:ext uri="{FF2B5EF4-FFF2-40B4-BE49-F238E27FC236}">
                <a16:creationId xmlns:a16="http://schemas.microsoft.com/office/drawing/2014/main" id="{6E9A7F54-0C5C-4310-8A6A-81488FD09B77}"/>
              </a:ext>
            </a:extLst>
          </p:cNvPr>
          <p:cNvSpPr txBox="1"/>
          <p:nvPr/>
        </p:nvSpPr>
        <p:spPr>
          <a:xfrm>
            <a:off x="700087" y="735807"/>
            <a:ext cx="5207793" cy="43088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951B6C"/>
              </a:buClr>
              <a:buSzPts val="2600"/>
              <a:buFont typeface="Barlow Black"/>
              <a:buNone/>
              <a:tabLst/>
              <a:defRPr/>
            </a:pPr>
            <a:r>
              <a:rPr lang="en-US" sz="2200" b="1" dirty="0">
                <a:solidFill>
                  <a:srgbClr val="951B6C"/>
                </a:solidFill>
                <a:latin typeface="Times New Roman" panose="02020603050405020304" pitchFamily="18" charset="0"/>
                <a:cs typeface="Times New Roman" panose="02020603050405020304" pitchFamily="18" charset="0"/>
                <a:sym typeface="Barlow Black"/>
              </a:rPr>
              <a:t>2</a:t>
            </a:r>
            <a:r>
              <a:rPr kumimoji="0" lang="en-US" sz="2200" b="1" i="0" u="none" strike="noStrike" kern="0" cap="none" spc="0" normalizeH="0" baseline="0" noProof="0" dirty="0">
                <a:ln>
                  <a:noFill/>
                </a:ln>
                <a:solidFill>
                  <a:srgbClr val="951B6C"/>
                </a:solidFill>
                <a:effectLst/>
                <a:uLnTx/>
                <a:uFillTx/>
                <a:latin typeface="Times New Roman" panose="02020603050405020304" pitchFamily="18" charset="0"/>
                <a:cs typeface="Times New Roman" panose="02020603050405020304" pitchFamily="18" charset="0"/>
                <a:sym typeface="Barlow Black"/>
              </a:rPr>
              <a:t>. </a:t>
            </a:r>
            <a:r>
              <a:rPr kumimoji="0" lang="en-US" sz="2200" b="1" i="0" u="none" strike="noStrike" kern="0" cap="none" spc="0" normalizeH="0" baseline="0" noProof="0" dirty="0">
                <a:ln>
                  <a:noFill/>
                </a:ln>
                <a:solidFill>
                  <a:schemeClr val="tx2">
                    <a:lumMod val="75000"/>
                  </a:schemeClr>
                </a:solidFill>
                <a:effectLst/>
                <a:uLnTx/>
                <a:uFillTx/>
                <a:latin typeface="Sacramento" panose="020B0604020202020204" charset="0"/>
                <a:sym typeface="Barlow Black"/>
              </a:rPr>
              <a:t>Dataset preparations &amp; preprocessing </a:t>
            </a:r>
          </a:p>
        </p:txBody>
      </p:sp>
      <p:sp>
        <p:nvSpPr>
          <p:cNvPr id="4" name="TextBox 3">
            <a:extLst>
              <a:ext uri="{FF2B5EF4-FFF2-40B4-BE49-F238E27FC236}">
                <a16:creationId xmlns:a16="http://schemas.microsoft.com/office/drawing/2014/main" id="{CADF28D3-48E8-4507-853F-5A15D9B09D9C}"/>
              </a:ext>
            </a:extLst>
          </p:cNvPr>
          <p:cNvSpPr txBox="1"/>
          <p:nvPr/>
        </p:nvSpPr>
        <p:spPr>
          <a:xfrm>
            <a:off x="635793" y="1464469"/>
            <a:ext cx="4121943" cy="3862596"/>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GB" sz="1400" dirty="0">
                <a:solidFill>
                  <a:srgbClr val="951B6C"/>
                </a:solidFill>
                <a:latin typeface="Barlow"/>
                <a:sym typeface="Barlow"/>
              </a:rPr>
              <a:t>The dataset that we use is taken from UCI Machine Learning</a:t>
            </a:r>
          </a:p>
          <a:p>
            <a:pPr marL="285750" indent="-285750">
              <a:lnSpc>
                <a:spcPct val="150000"/>
              </a:lnSpc>
              <a:buFont typeface="Wingdings" panose="05000000000000000000" pitchFamily="2" charset="2"/>
              <a:buChar char="v"/>
            </a:pPr>
            <a:r>
              <a:rPr lang="en-GB" sz="1400" dirty="0">
                <a:solidFill>
                  <a:srgbClr val="951B6C"/>
                </a:solidFill>
                <a:latin typeface="Barlow"/>
                <a:sym typeface="Barlow"/>
              </a:rPr>
              <a:t>Remove non-required columns such as id and nameless ones.</a:t>
            </a:r>
          </a:p>
          <a:p>
            <a:pPr marL="285750" indent="-285750">
              <a:lnSpc>
                <a:spcPct val="150000"/>
              </a:lnSpc>
              <a:buFont typeface="Wingdings" panose="05000000000000000000" pitchFamily="2" charset="2"/>
              <a:buChar char="v"/>
            </a:pPr>
            <a:r>
              <a:rPr lang="en-GB" sz="1400" dirty="0">
                <a:solidFill>
                  <a:srgbClr val="951B6C"/>
                </a:solidFill>
                <a:latin typeface="Barlow"/>
                <a:sym typeface="Barlow"/>
              </a:rPr>
              <a:t>Map the diagnosis column into numeric form; The diagnosis column is not numeric and must be transformed so that the algorithm can analyze and grasp the data.</a:t>
            </a:r>
          </a:p>
          <a:p>
            <a:pPr>
              <a:lnSpc>
                <a:spcPct val="150000"/>
              </a:lnSpc>
            </a:pPr>
            <a:endParaRPr lang="en-GB" sz="1400" dirty="0">
              <a:solidFill>
                <a:srgbClr val="951B6C"/>
              </a:solidFill>
              <a:latin typeface="Barlow"/>
              <a:sym typeface="Barlow"/>
            </a:endParaRPr>
          </a:p>
          <a:p>
            <a:pPr marL="285750" indent="-285750">
              <a:lnSpc>
                <a:spcPct val="150000"/>
              </a:lnSpc>
              <a:buFontTx/>
              <a:buChar char="-"/>
            </a:pPr>
            <a:endParaRPr lang="en-GB" sz="1400" dirty="0">
              <a:solidFill>
                <a:srgbClr val="951B6C"/>
              </a:solidFill>
              <a:latin typeface="Barlow"/>
              <a:sym typeface="Barlow"/>
            </a:endParaRPr>
          </a:p>
          <a:p>
            <a:pPr marL="285750" indent="-285750">
              <a:lnSpc>
                <a:spcPct val="150000"/>
              </a:lnSpc>
              <a:buFontTx/>
              <a:buChar char="-"/>
            </a:pPr>
            <a:endParaRPr kumimoji="0" lang="en-GB" sz="1400" b="0" i="0" u="none" strike="noStrike" kern="0" cap="none" spc="0" normalizeH="0" baseline="0" noProof="0" dirty="0">
              <a:ln>
                <a:noFill/>
              </a:ln>
              <a:solidFill>
                <a:srgbClr val="951B6C"/>
              </a:solidFill>
              <a:effectLst/>
              <a:uLnTx/>
              <a:uFillTx/>
              <a:latin typeface="Barlow"/>
              <a:sym typeface="Barlow"/>
            </a:endParaRPr>
          </a:p>
          <a:p>
            <a:endParaRPr lang="en-US" dirty="0"/>
          </a:p>
        </p:txBody>
      </p:sp>
      <p:pic>
        <p:nvPicPr>
          <p:cNvPr id="6" name="Picture 5">
            <a:extLst>
              <a:ext uri="{FF2B5EF4-FFF2-40B4-BE49-F238E27FC236}">
                <a16:creationId xmlns:a16="http://schemas.microsoft.com/office/drawing/2014/main" id="{64A02478-5DA9-4324-94A4-63840AAFA2A9}"/>
              </a:ext>
            </a:extLst>
          </p:cNvPr>
          <p:cNvPicPr>
            <a:picLocks noChangeAspect="1"/>
          </p:cNvPicPr>
          <p:nvPr/>
        </p:nvPicPr>
        <p:blipFill rotWithShape="1">
          <a:blip r:embed="rId3"/>
          <a:srcRect l="42111" t="50000" r="11640" b="28472"/>
          <a:stretch/>
        </p:blipFill>
        <p:spPr>
          <a:xfrm>
            <a:off x="4822030" y="1464469"/>
            <a:ext cx="4229101" cy="110728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9F72-B672-4E6B-B517-63ACE7A8831B}"/>
              </a:ext>
            </a:extLst>
          </p:cNvPr>
          <p:cNvSpPr>
            <a:spLocks noGrp="1"/>
          </p:cNvSpPr>
          <p:nvPr>
            <p:ph type="title"/>
          </p:nvPr>
        </p:nvSpPr>
        <p:spPr>
          <a:xfrm>
            <a:off x="489600" y="730918"/>
            <a:ext cx="8164800" cy="572700"/>
          </a:xfrm>
        </p:spPr>
        <p:txBody>
          <a:bodyPr/>
          <a:lstStyle/>
          <a:p>
            <a:r>
              <a:rPr lang="en-US" sz="2200" b="1" dirty="0">
                <a:solidFill>
                  <a:srgbClr val="951B6C"/>
                </a:solidFill>
                <a:latin typeface="Times New Roman" panose="02020603050405020304" pitchFamily="18" charset="0"/>
                <a:cs typeface="Times New Roman" panose="02020603050405020304" pitchFamily="18" charset="0"/>
                <a:sym typeface="Barlow Black"/>
              </a:rPr>
              <a:t>2</a:t>
            </a:r>
            <a:r>
              <a:rPr kumimoji="0" lang="en-US" sz="2200" b="1" i="0" u="none" strike="noStrike" kern="0" cap="none" spc="0" normalizeH="0" baseline="0" noProof="0" dirty="0">
                <a:ln>
                  <a:noFill/>
                </a:ln>
                <a:solidFill>
                  <a:srgbClr val="951B6C"/>
                </a:solidFill>
                <a:effectLst/>
                <a:uLnTx/>
                <a:uFillTx/>
                <a:latin typeface="Times New Roman" panose="02020603050405020304" pitchFamily="18" charset="0"/>
                <a:cs typeface="Times New Roman" panose="02020603050405020304" pitchFamily="18" charset="0"/>
                <a:sym typeface="Barlow Black"/>
              </a:rPr>
              <a:t>. </a:t>
            </a:r>
            <a:r>
              <a:rPr kumimoji="0" lang="en-US" sz="2200" b="1" i="0" u="none" strike="noStrike" kern="0" cap="none" spc="0" normalizeH="0" baseline="0" noProof="0" dirty="0">
                <a:ln>
                  <a:noFill/>
                </a:ln>
                <a:solidFill>
                  <a:schemeClr val="tx2">
                    <a:lumMod val="75000"/>
                  </a:schemeClr>
                </a:solidFill>
                <a:effectLst/>
                <a:uLnTx/>
                <a:uFillTx/>
                <a:latin typeface="Sacramento" panose="020B0604020202020204" charset="0"/>
                <a:sym typeface="Barlow Black"/>
              </a:rPr>
              <a:t>Dataset preparations &amp; preprocessing </a:t>
            </a:r>
            <a:endParaRPr lang="en-US" sz="2200" b="1" dirty="0">
              <a:solidFill>
                <a:schemeClr val="tx2">
                  <a:lumMod val="75000"/>
                </a:schemeClr>
              </a:solidFill>
              <a:latin typeface="Sacramento" panose="020B0604020202020204" charset="0"/>
            </a:endParaRPr>
          </a:p>
        </p:txBody>
      </p:sp>
      <p:sp>
        <p:nvSpPr>
          <p:cNvPr id="3" name="TextBox 2">
            <a:extLst>
              <a:ext uri="{FF2B5EF4-FFF2-40B4-BE49-F238E27FC236}">
                <a16:creationId xmlns:a16="http://schemas.microsoft.com/office/drawing/2014/main" id="{68E443A5-3C63-4FE6-9B2E-BB5D2E3A28DC}"/>
              </a:ext>
            </a:extLst>
          </p:cNvPr>
          <p:cNvSpPr txBox="1"/>
          <p:nvPr/>
        </p:nvSpPr>
        <p:spPr>
          <a:xfrm>
            <a:off x="622956" y="1490818"/>
            <a:ext cx="7213738" cy="3323987"/>
          </a:xfrm>
          <a:prstGeom prst="rect">
            <a:avLst/>
          </a:prstGeom>
          <a:noFill/>
        </p:spPr>
        <p:txBody>
          <a:bodyPr wrap="square" rtlCol="0">
            <a:spAutoFit/>
          </a:bodyPr>
          <a:lstStyle/>
          <a:p>
            <a:pPr marL="285750" indent="-285750">
              <a:buFont typeface="Wingdings" panose="05000000000000000000" pitchFamily="2" charset="2"/>
              <a:buChar char="Ø"/>
            </a:pPr>
            <a:r>
              <a:rPr lang="en-GB" sz="1400" b="1" dirty="0">
                <a:solidFill>
                  <a:schemeClr val="bg1">
                    <a:lumMod val="25000"/>
                  </a:schemeClr>
                </a:solidFill>
                <a:latin typeface="Barlow"/>
                <a:sym typeface="Barlow"/>
              </a:rPr>
              <a:t>Description of attributes in our dataset:</a:t>
            </a:r>
          </a:p>
          <a:p>
            <a:endParaRPr lang="en-GB" sz="1400" dirty="0">
              <a:solidFill>
                <a:srgbClr val="951B6C"/>
              </a:solidFill>
              <a:latin typeface="Barlow"/>
              <a:sym typeface="Barlow"/>
            </a:endParaRPr>
          </a:p>
          <a:p>
            <a:pPr>
              <a:lnSpc>
                <a:spcPct val="150000"/>
              </a:lnSpc>
            </a:pPr>
            <a:r>
              <a:rPr lang="en-GB" sz="1400" dirty="0">
                <a:solidFill>
                  <a:srgbClr val="951B6C"/>
                </a:solidFill>
                <a:latin typeface="Barlow"/>
                <a:sym typeface="Barlow"/>
              </a:rPr>
              <a:t>Attribute Information: (1) ID number (2) Diagnosis (M = malignant, B = benign) 3-32) Ten real-valued features are computed for each cell nucleus: These attributes are radius which is mean of distances from center to points on the perimeter, texture which is standard deviation of gray-scale values, perimeter, area, smoothness which is local variation in radius lengths, compactness which is perimeter^2/area - 1.0,concavity which is severity of concave portions of the contour, concave points which signifies number of concave</a:t>
            </a:r>
          </a:p>
          <a:p>
            <a:pPr>
              <a:lnSpc>
                <a:spcPct val="150000"/>
              </a:lnSpc>
            </a:pPr>
            <a:r>
              <a:rPr lang="en-GB" sz="1400" dirty="0">
                <a:solidFill>
                  <a:srgbClr val="951B6C"/>
                </a:solidFill>
                <a:latin typeface="Barlow"/>
                <a:sym typeface="Barlow"/>
              </a:rPr>
              <a:t>All feature values are recoded with four significant digits. Missing attribute values: None the class distribution contains 357 benign tumors and 212 malignant tumors. </a:t>
            </a:r>
          </a:p>
          <a:p>
            <a:endParaRPr lang="en-US" dirty="0"/>
          </a:p>
        </p:txBody>
      </p:sp>
    </p:spTree>
    <p:extLst>
      <p:ext uri="{BB962C8B-B14F-4D97-AF65-F5344CB8AC3E}">
        <p14:creationId xmlns:p14="http://schemas.microsoft.com/office/powerpoint/2010/main" val="803253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5"/>
        <p:cNvGrpSpPr/>
        <p:nvPr/>
      </p:nvGrpSpPr>
      <p:grpSpPr>
        <a:xfrm>
          <a:off x="0" y="0"/>
          <a:ext cx="0" cy="0"/>
          <a:chOff x="0" y="0"/>
          <a:chExt cx="0" cy="0"/>
        </a:xfrm>
      </p:grpSpPr>
      <p:sp>
        <p:nvSpPr>
          <p:cNvPr id="1546" name="Google Shape;1546;p62"/>
          <p:cNvSpPr txBox="1">
            <a:spLocks noGrp="1"/>
          </p:cNvSpPr>
          <p:nvPr>
            <p:ph type="title"/>
          </p:nvPr>
        </p:nvSpPr>
        <p:spPr>
          <a:xfrm>
            <a:off x="7467642" y="2119350"/>
            <a:ext cx="1093500" cy="12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a:t>
            </a:r>
            <a:endParaRPr dirty="0"/>
          </a:p>
        </p:txBody>
      </p:sp>
      <p:sp>
        <p:nvSpPr>
          <p:cNvPr id="1548" name="Google Shape;1548;p62"/>
          <p:cNvSpPr txBox="1">
            <a:spLocks noGrp="1"/>
          </p:cNvSpPr>
          <p:nvPr>
            <p:ph type="title" idx="2"/>
          </p:nvPr>
        </p:nvSpPr>
        <p:spPr>
          <a:xfrm flipH="1">
            <a:off x="1479245" y="2543105"/>
            <a:ext cx="6555600" cy="75989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dirty="0"/>
              <a:t>Results</a:t>
            </a:r>
            <a:r>
              <a:rPr lang="en" dirty="0"/>
              <a:t> </a:t>
            </a:r>
            <a:endParaRPr dirty="0"/>
          </a:p>
        </p:txBody>
      </p:sp>
      <p:grpSp>
        <p:nvGrpSpPr>
          <p:cNvPr id="1549" name="Google Shape;1549;p62"/>
          <p:cNvGrpSpPr/>
          <p:nvPr/>
        </p:nvGrpSpPr>
        <p:grpSpPr>
          <a:xfrm>
            <a:off x="889175" y="139005"/>
            <a:ext cx="3941962" cy="4587043"/>
            <a:chOff x="713232" y="50187"/>
            <a:chExt cx="3394846" cy="4587043"/>
          </a:xfrm>
        </p:grpSpPr>
        <p:grpSp>
          <p:nvGrpSpPr>
            <p:cNvPr id="1550" name="Google Shape;1550;p62"/>
            <p:cNvGrpSpPr/>
            <p:nvPr/>
          </p:nvGrpSpPr>
          <p:grpSpPr>
            <a:xfrm>
              <a:off x="983573" y="3973896"/>
              <a:ext cx="657839" cy="663333"/>
              <a:chOff x="3881650" y="3189525"/>
              <a:chExt cx="466950" cy="470850"/>
            </a:xfrm>
          </p:grpSpPr>
          <p:sp>
            <p:nvSpPr>
              <p:cNvPr id="1551" name="Google Shape;1551;p62"/>
              <p:cNvSpPr/>
              <p:nvPr/>
            </p:nvSpPr>
            <p:spPr>
              <a:xfrm>
                <a:off x="4104150" y="3364000"/>
                <a:ext cx="85025" cy="140100"/>
              </a:xfrm>
              <a:custGeom>
                <a:avLst/>
                <a:gdLst/>
                <a:ahLst/>
                <a:cxnLst/>
                <a:rect l="l" t="t" r="r" b="b"/>
                <a:pathLst>
                  <a:path w="3401" h="5604" extrusionOk="0">
                    <a:moveTo>
                      <a:pt x="3401" y="0"/>
                    </a:moveTo>
                    <a:cubicBezTo>
                      <a:pt x="1445" y="1386"/>
                      <a:pt x="1168" y="3721"/>
                      <a:pt x="1" y="5603"/>
                    </a:cubicBezTo>
                    <a:cubicBezTo>
                      <a:pt x="249" y="5472"/>
                      <a:pt x="512" y="5355"/>
                      <a:pt x="774" y="5224"/>
                    </a:cubicBezTo>
                    <a:cubicBezTo>
                      <a:pt x="2686" y="4334"/>
                      <a:pt x="2759" y="4596"/>
                      <a:pt x="2788" y="2904"/>
                    </a:cubicBezTo>
                    <a:cubicBezTo>
                      <a:pt x="2803" y="2379"/>
                      <a:pt x="2744" y="1839"/>
                      <a:pt x="2846" y="1313"/>
                    </a:cubicBezTo>
                    <a:cubicBezTo>
                      <a:pt x="2919" y="832"/>
                      <a:pt x="3109" y="379"/>
                      <a:pt x="3401"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2"/>
              <p:cNvSpPr/>
              <p:nvPr/>
            </p:nvSpPr>
            <p:spPr>
              <a:xfrm>
                <a:off x="3978675" y="3306350"/>
                <a:ext cx="105450" cy="197025"/>
              </a:xfrm>
              <a:custGeom>
                <a:avLst/>
                <a:gdLst/>
                <a:ahLst/>
                <a:cxnLst/>
                <a:rect l="l" t="t" r="r" b="b"/>
                <a:pathLst>
                  <a:path w="4218" h="7881" extrusionOk="0">
                    <a:moveTo>
                      <a:pt x="4217" y="1"/>
                    </a:moveTo>
                    <a:lnTo>
                      <a:pt x="4217" y="1"/>
                    </a:lnTo>
                    <a:cubicBezTo>
                      <a:pt x="3911" y="88"/>
                      <a:pt x="3590" y="176"/>
                      <a:pt x="3254" y="234"/>
                    </a:cubicBezTo>
                    <a:cubicBezTo>
                      <a:pt x="1970" y="497"/>
                      <a:pt x="1620" y="395"/>
                      <a:pt x="876" y="1635"/>
                    </a:cubicBezTo>
                    <a:cubicBezTo>
                      <a:pt x="0" y="3109"/>
                      <a:pt x="555" y="3867"/>
                      <a:pt x="1591" y="5137"/>
                    </a:cubicBezTo>
                    <a:cubicBezTo>
                      <a:pt x="2350" y="6085"/>
                      <a:pt x="3167" y="6888"/>
                      <a:pt x="3765" y="7880"/>
                    </a:cubicBezTo>
                    <a:cubicBezTo>
                      <a:pt x="3677" y="5954"/>
                      <a:pt x="2350" y="4203"/>
                      <a:pt x="2992" y="2131"/>
                    </a:cubicBezTo>
                    <a:cubicBezTo>
                      <a:pt x="3269" y="1343"/>
                      <a:pt x="3677" y="628"/>
                      <a:pt x="421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2"/>
              <p:cNvSpPr/>
              <p:nvPr/>
            </p:nvSpPr>
            <p:spPr>
              <a:xfrm>
                <a:off x="4049075" y="3219300"/>
                <a:ext cx="236775" cy="277500"/>
              </a:xfrm>
              <a:custGeom>
                <a:avLst/>
                <a:gdLst/>
                <a:ahLst/>
                <a:cxnLst/>
                <a:rect l="l" t="t" r="r" b="b"/>
                <a:pathLst>
                  <a:path w="9471" h="11100" extrusionOk="0">
                    <a:moveTo>
                      <a:pt x="6619" y="1548"/>
                    </a:moveTo>
                    <a:cubicBezTo>
                      <a:pt x="6660" y="1548"/>
                      <a:pt x="6701" y="1559"/>
                      <a:pt x="6742" y="1586"/>
                    </a:cubicBezTo>
                    <a:lnTo>
                      <a:pt x="6771" y="1586"/>
                    </a:lnTo>
                    <a:cubicBezTo>
                      <a:pt x="7025" y="1751"/>
                      <a:pt x="6815" y="2202"/>
                      <a:pt x="6564" y="2202"/>
                    </a:cubicBezTo>
                    <a:cubicBezTo>
                      <a:pt x="6527" y="2202"/>
                      <a:pt x="6488" y="2192"/>
                      <a:pt x="6450" y="2169"/>
                    </a:cubicBezTo>
                    <a:lnTo>
                      <a:pt x="6421" y="2155"/>
                    </a:lnTo>
                    <a:cubicBezTo>
                      <a:pt x="6157" y="1992"/>
                      <a:pt x="6369" y="1548"/>
                      <a:pt x="6619" y="1548"/>
                    </a:cubicBezTo>
                    <a:close/>
                    <a:moveTo>
                      <a:pt x="6864" y="1"/>
                    </a:moveTo>
                    <a:cubicBezTo>
                      <a:pt x="5414" y="1"/>
                      <a:pt x="4351" y="1513"/>
                      <a:pt x="3255" y="2476"/>
                    </a:cubicBezTo>
                    <a:cubicBezTo>
                      <a:pt x="3123" y="2593"/>
                      <a:pt x="3006" y="2695"/>
                      <a:pt x="2861" y="2782"/>
                    </a:cubicBezTo>
                    <a:cubicBezTo>
                      <a:pt x="1270" y="4431"/>
                      <a:pt x="1" y="6343"/>
                      <a:pt x="861" y="8604"/>
                    </a:cubicBezTo>
                    <a:cubicBezTo>
                      <a:pt x="1037" y="9100"/>
                      <a:pt x="1212" y="9553"/>
                      <a:pt x="1343" y="9976"/>
                    </a:cubicBezTo>
                    <a:cubicBezTo>
                      <a:pt x="1431" y="8619"/>
                      <a:pt x="1401" y="7262"/>
                      <a:pt x="1970" y="5963"/>
                    </a:cubicBezTo>
                    <a:cubicBezTo>
                      <a:pt x="2598" y="4504"/>
                      <a:pt x="3678" y="3395"/>
                      <a:pt x="5035" y="2593"/>
                    </a:cubicBezTo>
                    <a:cubicBezTo>
                      <a:pt x="5093" y="2557"/>
                      <a:pt x="5147" y="2542"/>
                      <a:pt x="5195" y="2542"/>
                    </a:cubicBezTo>
                    <a:cubicBezTo>
                      <a:pt x="5447" y="2542"/>
                      <a:pt x="5538" y="2959"/>
                      <a:pt x="5268" y="3118"/>
                    </a:cubicBezTo>
                    <a:cubicBezTo>
                      <a:pt x="3240" y="4329"/>
                      <a:pt x="2160" y="6167"/>
                      <a:pt x="1956" y="8502"/>
                    </a:cubicBezTo>
                    <a:cubicBezTo>
                      <a:pt x="1883" y="9407"/>
                      <a:pt x="1883" y="10239"/>
                      <a:pt x="1752" y="11099"/>
                    </a:cubicBezTo>
                    <a:cubicBezTo>
                      <a:pt x="2583" y="9684"/>
                      <a:pt x="2773" y="8035"/>
                      <a:pt x="3809" y="6678"/>
                    </a:cubicBezTo>
                    <a:cubicBezTo>
                      <a:pt x="5356" y="4606"/>
                      <a:pt x="8391" y="4227"/>
                      <a:pt x="9471" y="1746"/>
                    </a:cubicBezTo>
                    <a:cubicBezTo>
                      <a:pt x="9368" y="1352"/>
                      <a:pt x="9004" y="914"/>
                      <a:pt x="8303" y="477"/>
                    </a:cubicBezTo>
                    <a:cubicBezTo>
                      <a:pt x="7780" y="140"/>
                      <a:pt x="7304" y="1"/>
                      <a:pt x="6864" y="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2"/>
              <p:cNvSpPr/>
              <p:nvPr/>
            </p:nvSpPr>
            <p:spPr>
              <a:xfrm>
                <a:off x="3881650" y="3189525"/>
                <a:ext cx="466950" cy="366375"/>
              </a:xfrm>
              <a:custGeom>
                <a:avLst/>
                <a:gdLst/>
                <a:ahLst/>
                <a:cxnLst/>
                <a:rect l="l" t="t" r="r" b="b"/>
                <a:pathLst>
                  <a:path w="18678" h="14655" extrusionOk="0">
                    <a:moveTo>
                      <a:pt x="13566" y="1201"/>
                    </a:moveTo>
                    <a:cubicBezTo>
                      <a:pt x="14008" y="1201"/>
                      <a:pt x="14487" y="1342"/>
                      <a:pt x="15015" y="1682"/>
                    </a:cubicBezTo>
                    <a:cubicBezTo>
                      <a:pt x="15715" y="2135"/>
                      <a:pt x="16065" y="2558"/>
                      <a:pt x="16182" y="2952"/>
                    </a:cubicBezTo>
                    <a:cubicBezTo>
                      <a:pt x="15088" y="5418"/>
                      <a:pt x="12067" y="5812"/>
                      <a:pt x="10506" y="7884"/>
                    </a:cubicBezTo>
                    <a:cubicBezTo>
                      <a:pt x="9470" y="9241"/>
                      <a:pt x="9295" y="10890"/>
                      <a:pt x="8463" y="12305"/>
                    </a:cubicBezTo>
                    <a:cubicBezTo>
                      <a:pt x="8580" y="11430"/>
                      <a:pt x="8580" y="10598"/>
                      <a:pt x="8653" y="9693"/>
                    </a:cubicBezTo>
                    <a:cubicBezTo>
                      <a:pt x="8857" y="7358"/>
                      <a:pt x="9937" y="5520"/>
                      <a:pt x="11965" y="4323"/>
                    </a:cubicBezTo>
                    <a:cubicBezTo>
                      <a:pt x="12224" y="4163"/>
                      <a:pt x="12150" y="3753"/>
                      <a:pt x="11900" y="3753"/>
                    </a:cubicBezTo>
                    <a:cubicBezTo>
                      <a:pt x="11854" y="3753"/>
                      <a:pt x="11803" y="3766"/>
                      <a:pt x="11746" y="3798"/>
                    </a:cubicBezTo>
                    <a:cubicBezTo>
                      <a:pt x="10389" y="4601"/>
                      <a:pt x="9295" y="5710"/>
                      <a:pt x="8667" y="7169"/>
                    </a:cubicBezTo>
                    <a:cubicBezTo>
                      <a:pt x="8113" y="8453"/>
                      <a:pt x="8142" y="9824"/>
                      <a:pt x="8040" y="11181"/>
                    </a:cubicBezTo>
                    <a:cubicBezTo>
                      <a:pt x="7923" y="10758"/>
                      <a:pt x="7748" y="10306"/>
                      <a:pt x="7558" y="9810"/>
                    </a:cubicBezTo>
                    <a:cubicBezTo>
                      <a:pt x="6698" y="7548"/>
                      <a:pt x="7967" y="5637"/>
                      <a:pt x="9572" y="3988"/>
                    </a:cubicBezTo>
                    <a:cubicBezTo>
                      <a:pt x="9703" y="3900"/>
                      <a:pt x="9835" y="3798"/>
                      <a:pt x="9952" y="3681"/>
                    </a:cubicBezTo>
                    <a:cubicBezTo>
                      <a:pt x="11059" y="2720"/>
                      <a:pt x="12115" y="1201"/>
                      <a:pt x="13566" y="1201"/>
                    </a:cubicBezTo>
                    <a:close/>
                    <a:moveTo>
                      <a:pt x="8098" y="4674"/>
                    </a:moveTo>
                    <a:lnTo>
                      <a:pt x="8098" y="4674"/>
                    </a:lnTo>
                    <a:cubicBezTo>
                      <a:pt x="7558" y="5301"/>
                      <a:pt x="7150" y="6016"/>
                      <a:pt x="6873" y="6804"/>
                    </a:cubicBezTo>
                    <a:cubicBezTo>
                      <a:pt x="6216" y="8876"/>
                      <a:pt x="7544" y="10627"/>
                      <a:pt x="7631" y="12553"/>
                    </a:cubicBezTo>
                    <a:cubicBezTo>
                      <a:pt x="7048" y="11561"/>
                      <a:pt x="6231" y="10773"/>
                      <a:pt x="5472" y="9810"/>
                    </a:cubicBezTo>
                    <a:cubicBezTo>
                      <a:pt x="4450" y="8540"/>
                      <a:pt x="3881" y="7782"/>
                      <a:pt x="4757" y="6308"/>
                    </a:cubicBezTo>
                    <a:cubicBezTo>
                      <a:pt x="5501" y="5068"/>
                      <a:pt x="5851" y="5170"/>
                      <a:pt x="7135" y="4907"/>
                    </a:cubicBezTo>
                    <a:cubicBezTo>
                      <a:pt x="7471" y="4849"/>
                      <a:pt x="7792" y="4761"/>
                      <a:pt x="8098" y="4674"/>
                    </a:cubicBezTo>
                    <a:close/>
                    <a:moveTo>
                      <a:pt x="12301" y="6979"/>
                    </a:moveTo>
                    <a:lnTo>
                      <a:pt x="12301" y="6979"/>
                    </a:lnTo>
                    <a:cubicBezTo>
                      <a:pt x="12009" y="7358"/>
                      <a:pt x="11819" y="7811"/>
                      <a:pt x="11746" y="8292"/>
                    </a:cubicBezTo>
                    <a:cubicBezTo>
                      <a:pt x="11644" y="8818"/>
                      <a:pt x="11703" y="9358"/>
                      <a:pt x="11688" y="9883"/>
                    </a:cubicBezTo>
                    <a:cubicBezTo>
                      <a:pt x="11659" y="11575"/>
                      <a:pt x="11586" y="11313"/>
                      <a:pt x="9674" y="12203"/>
                    </a:cubicBezTo>
                    <a:cubicBezTo>
                      <a:pt x="9412" y="12334"/>
                      <a:pt x="9149" y="12451"/>
                      <a:pt x="8901" y="12582"/>
                    </a:cubicBezTo>
                    <a:cubicBezTo>
                      <a:pt x="10068" y="10700"/>
                      <a:pt x="10345" y="8365"/>
                      <a:pt x="12301" y="6979"/>
                    </a:cubicBezTo>
                    <a:close/>
                    <a:moveTo>
                      <a:pt x="13761" y="0"/>
                    </a:moveTo>
                    <a:cubicBezTo>
                      <a:pt x="12613" y="0"/>
                      <a:pt x="11533" y="549"/>
                      <a:pt x="10667" y="1347"/>
                    </a:cubicBezTo>
                    <a:cubicBezTo>
                      <a:pt x="9382" y="2529"/>
                      <a:pt x="8536" y="3404"/>
                      <a:pt x="6756" y="3740"/>
                    </a:cubicBezTo>
                    <a:cubicBezTo>
                      <a:pt x="6026" y="3886"/>
                      <a:pt x="5282" y="4002"/>
                      <a:pt x="4640" y="4367"/>
                    </a:cubicBezTo>
                    <a:cubicBezTo>
                      <a:pt x="0" y="7081"/>
                      <a:pt x="6187" y="11751"/>
                      <a:pt x="7150" y="14362"/>
                    </a:cubicBezTo>
                    <a:cubicBezTo>
                      <a:pt x="7194" y="14538"/>
                      <a:pt x="7340" y="14654"/>
                      <a:pt x="7515" y="14654"/>
                    </a:cubicBezTo>
                    <a:cubicBezTo>
                      <a:pt x="7646" y="14654"/>
                      <a:pt x="7777" y="14610"/>
                      <a:pt x="7880" y="14523"/>
                    </a:cubicBezTo>
                    <a:cubicBezTo>
                      <a:pt x="8638" y="13983"/>
                      <a:pt x="9470" y="13560"/>
                      <a:pt x="10360" y="13283"/>
                    </a:cubicBezTo>
                    <a:cubicBezTo>
                      <a:pt x="11119" y="13035"/>
                      <a:pt x="11790" y="12859"/>
                      <a:pt x="12286" y="12174"/>
                    </a:cubicBezTo>
                    <a:cubicBezTo>
                      <a:pt x="12680" y="11619"/>
                      <a:pt x="12782" y="10948"/>
                      <a:pt x="12811" y="10291"/>
                    </a:cubicBezTo>
                    <a:cubicBezTo>
                      <a:pt x="12841" y="9854"/>
                      <a:pt x="12680" y="9109"/>
                      <a:pt x="12811" y="8686"/>
                    </a:cubicBezTo>
                    <a:cubicBezTo>
                      <a:pt x="13103" y="7752"/>
                      <a:pt x="14096" y="7081"/>
                      <a:pt x="14811" y="6556"/>
                    </a:cubicBezTo>
                    <a:cubicBezTo>
                      <a:pt x="17306" y="4732"/>
                      <a:pt x="18677" y="1245"/>
                      <a:pt x="14738" y="136"/>
                    </a:cubicBezTo>
                    <a:cubicBezTo>
                      <a:pt x="14409" y="43"/>
                      <a:pt x="14082" y="0"/>
                      <a:pt x="13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2"/>
              <p:cNvSpPr/>
              <p:nvPr/>
            </p:nvSpPr>
            <p:spPr>
              <a:xfrm>
                <a:off x="4203000" y="3257975"/>
                <a:ext cx="21700" cy="16400"/>
              </a:xfrm>
              <a:custGeom>
                <a:avLst/>
                <a:gdLst/>
                <a:ahLst/>
                <a:cxnLst/>
                <a:rect l="l" t="t" r="r" b="b"/>
                <a:pathLst>
                  <a:path w="868" h="656" extrusionOk="0">
                    <a:moveTo>
                      <a:pt x="462" y="1"/>
                    </a:moveTo>
                    <a:cubicBezTo>
                      <a:pt x="212" y="1"/>
                      <a:pt x="0" y="445"/>
                      <a:pt x="264" y="608"/>
                    </a:cubicBezTo>
                    <a:lnTo>
                      <a:pt x="293" y="622"/>
                    </a:lnTo>
                    <a:cubicBezTo>
                      <a:pt x="331" y="645"/>
                      <a:pt x="370" y="655"/>
                      <a:pt x="407" y="655"/>
                    </a:cubicBezTo>
                    <a:cubicBezTo>
                      <a:pt x="658" y="655"/>
                      <a:pt x="868" y="204"/>
                      <a:pt x="614" y="39"/>
                    </a:cubicBezTo>
                    <a:lnTo>
                      <a:pt x="585" y="39"/>
                    </a:lnTo>
                    <a:cubicBezTo>
                      <a:pt x="544" y="12"/>
                      <a:pt x="503" y="1"/>
                      <a:pt x="46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2"/>
              <p:cNvSpPr/>
              <p:nvPr/>
            </p:nvSpPr>
            <p:spPr>
              <a:xfrm>
                <a:off x="4126050" y="3583775"/>
                <a:ext cx="49275" cy="35375"/>
              </a:xfrm>
              <a:custGeom>
                <a:avLst/>
                <a:gdLst/>
                <a:ahLst/>
                <a:cxnLst/>
                <a:rect l="l" t="t" r="r" b="b"/>
                <a:pathLst>
                  <a:path w="1971" h="1415" extrusionOk="0">
                    <a:moveTo>
                      <a:pt x="1153" y="0"/>
                    </a:moveTo>
                    <a:cubicBezTo>
                      <a:pt x="851" y="0"/>
                      <a:pt x="554" y="110"/>
                      <a:pt x="321" y="314"/>
                    </a:cubicBezTo>
                    <a:cubicBezTo>
                      <a:pt x="132" y="460"/>
                      <a:pt x="15" y="664"/>
                      <a:pt x="0" y="898"/>
                    </a:cubicBezTo>
                    <a:cubicBezTo>
                      <a:pt x="0" y="1269"/>
                      <a:pt x="373" y="1414"/>
                      <a:pt x="717" y="1414"/>
                    </a:cubicBezTo>
                    <a:cubicBezTo>
                      <a:pt x="792" y="1414"/>
                      <a:pt x="866" y="1407"/>
                      <a:pt x="934" y="1394"/>
                    </a:cubicBezTo>
                    <a:cubicBezTo>
                      <a:pt x="1255" y="1379"/>
                      <a:pt x="1547" y="1234"/>
                      <a:pt x="1751" y="1000"/>
                    </a:cubicBezTo>
                    <a:cubicBezTo>
                      <a:pt x="1970" y="723"/>
                      <a:pt x="1941" y="227"/>
                      <a:pt x="1664" y="110"/>
                    </a:cubicBezTo>
                    <a:cubicBezTo>
                      <a:pt x="1500" y="36"/>
                      <a:pt x="1326" y="0"/>
                      <a:pt x="11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2"/>
              <p:cNvSpPr/>
              <p:nvPr/>
            </p:nvSpPr>
            <p:spPr>
              <a:xfrm>
                <a:off x="4083000" y="3637650"/>
                <a:ext cx="31775" cy="22725"/>
              </a:xfrm>
              <a:custGeom>
                <a:avLst/>
                <a:gdLst/>
                <a:ahLst/>
                <a:cxnLst/>
                <a:rect l="l" t="t" r="r" b="b"/>
                <a:pathLst>
                  <a:path w="1271" h="909" extrusionOk="0">
                    <a:moveTo>
                      <a:pt x="753" y="1"/>
                    </a:moveTo>
                    <a:cubicBezTo>
                      <a:pt x="558" y="1"/>
                      <a:pt x="363" y="72"/>
                      <a:pt x="205" y="202"/>
                    </a:cubicBezTo>
                    <a:cubicBezTo>
                      <a:pt x="88" y="290"/>
                      <a:pt x="15" y="421"/>
                      <a:pt x="1" y="567"/>
                    </a:cubicBezTo>
                    <a:cubicBezTo>
                      <a:pt x="1" y="820"/>
                      <a:pt x="264" y="908"/>
                      <a:pt x="496" y="908"/>
                    </a:cubicBezTo>
                    <a:cubicBezTo>
                      <a:pt x="531" y="908"/>
                      <a:pt x="566" y="906"/>
                      <a:pt x="599" y="902"/>
                    </a:cubicBezTo>
                    <a:cubicBezTo>
                      <a:pt x="803" y="888"/>
                      <a:pt x="1007" y="786"/>
                      <a:pt x="1139" y="640"/>
                    </a:cubicBezTo>
                    <a:cubicBezTo>
                      <a:pt x="1270" y="465"/>
                      <a:pt x="1255" y="144"/>
                      <a:pt x="1080" y="71"/>
                    </a:cubicBezTo>
                    <a:cubicBezTo>
                      <a:pt x="975" y="23"/>
                      <a:pt x="864" y="1"/>
                      <a:pt x="7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62"/>
            <p:cNvGrpSpPr/>
            <p:nvPr/>
          </p:nvGrpSpPr>
          <p:grpSpPr>
            <a:xfrm>
              <a:off x="798288" y="1843740"/>
              <a:ext cx="583842" cy="414469"/>
              <a:chOff x="4636400" y="2655400"/>
              <a:chExt cx="414425" cy="294200"/>
            </a:xfrm>
          </p:grpSpPr>
          <p:sp>
            <p:nvSpPr>
              <p:cNvPr id="1559" name="Google Shape;1559;p62"/>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2"/>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2"/>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2"/>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2"/>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2"/>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2"/>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62"/>
            <p:cNvGrpSpPr/>
            <p:nvPr/>
          </p:nvGrpSpPr>
          <p:grpSpPr>
            <a:xfrm rot="1784420">
              <a:off x="3534838" y="132809"/>
              <a:ext cx="473381" cy="528292"/>
              <a:chOff x="8025825" y="930775"/>
              <a:chExt cx="336000" cy="374975"/>
            </a:xfrm>
          </p:grpSpPr>
          <p:sp>
            <p:nvSpPr>
              <p:cNvPr id="1567" name="Google Shape;1567;p62"/>
              <p:cNvSpPr/>
              <p:nvPr/>
            </p:nvSpPr>
            <p:spPr>
              <a:xfrm>
                <a:off x="8053200" y="1023725"/>
                <a:ext cx="77725" cy="225100"/>
              </a:xfrm>
              <a:custGeom>
                <a:avLst/>
                <a:gdLst/>
                <a:ahLst/>
                <a:cxnLst/>
                <a:rect l="l" t="t" r="r" b="b"/>
                <a:pathLst>
                  <a:path w="3109" h="9004" extrusionOk="0">
                    <a:moveTo>
                      <a:pt x="3079" y="0"/>
                    </a:moveTo>
                    <a:lnTo>
                      <a:pt x="3079" y="0"/>
                    </a:lnTo>
                    <a:cubicBezTo>
                      <a:pt x="3021" y="44"/>
                      <a:pt x="2977" y="73"/>
                      <a:pt x="2919" y="102"/>
                    </a:cubicBezTo>
                    <a:cubicBezTo>
                      <a:pt x="2043" y="598"/>
                      <a:pt x="1357" y="525"/>
                      <a:pt x="905" y="1518"/>
                    </a:cubicBezTo>
                    <a:cubicBezTo>
                      <a:pt x="29" y="3414"/>
                      <a:pt x="0" y="5705"/>
                      <a:pt x="1518" y="7165"/>
                    </a:cubicBezTo>
                    <a:cubicBezTo>
                      <a:pt x="2101" y="7719"/>
                      <a:pt x="2641" y="8346"/>
                      <a:pt x="3108" y="9003"/>
                    </a:cubicBezTo>
                    <a:cubicBezTo>
                      <a:pt x="3094" y="8638"/>
                      <a:pt x="3064" y="8273"/>
                      <a:pt x="3021" y="7923"/>
                    </a:cubicBezTo>
                    <a:cubicBezTo>
                      <a:pt x="2948" y="7106"/>
                      <a:pt x="2802" y="6289"/>
                      <a:pt x="2568" y="5501"/>
                    </a:cubicBezTo>
                    <a:cubicBezTo>
                      <a:pt x="2349" y="4801"/>
                      <a:pt x="1824" y="4261"/>
                      <a:pt x="1591" y="3590"/>
                    </a:cubicBezTo>
                    <a:cubicBezTo>
                      <a:pt x="1343" y="2889"/>
                      <a:pt x="1459" y="2320"/>
                      <a:pt x="1780" y="1649"/>
                    </a:cubicBezTo>
                    <a:cubicBezTo>
                      <a:pt x="1926" y="1342"/>
                      <a:pt x="2568" y="671"/>
                      <a:pt x="307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2"/>
              <p:cNvSpPr/>
              <p:nvPr/>
            </p:nvSpPr>
            <p:spPr>
              <a:xfrm>
                <a:off x="8103900" y="962550"/>
                <a:ext cx="159425" cy="284800"/>
              </a:xfrm>
              <a:custGeom>
                <a:avLst/>
                <a:gdLst/>
                <a:ahLst/>
                <a:cxnLst/>
                <a:rect l="l" t="t" r="r" b="b"/>
                <a:pathLst>
                  <a:path w="6377" h="11392" extrusionOk="0">
                    <a:moveTo>
                      <a:pt x="3561" y="3089"/>
                    </a:moveTo>
                    <a:cubicBezTo>
                      <a:pt x="3911" y="3104"/>
                      <a:pt x="3911" y="3746"/>
                      <a:pt x="3575" y="3746"/>
                    </a:cubicBezTo>
                    <a:lnTo>
                      <a:pt x="3517" y="3746"/>
                    </a:lnTo>
                    <a:cubicBezTo>
                      <a:pt x="3167" y="3746"/>
                      <a:pt x="3152" y="3089"/>
                      <a:pt x="3517" y="3089"/>
                    </a:cubicBezTo>
                    <a:close/>
                    <a:moveTo>
                      <a:pt x="1810" y="6431"/>
                    </a:moveTo>
                    <a:cubicBezTo>
                      <a:pt x="2175" y="6431"/>
                      <a:pt x="2160" y="7087"/>
                      <a:pt x="1810" y="7087"/>
                    </a:cubicBezTo>
                    <a:cubicBezTo>
                      <a:pt x="1460" y="7087"/>
                      <a:pt x="1445" y="6431"/>
                      <a:pt x="1810" y="6431"/>
                    </a:cubicBezTo>
                    <a:close/>
                    <a:moveTo>
                      <a:pt x="3448" y="1"/>
                    </a:moveTo>
                    <a:cubicBezTo>
                      <a:pt x="3377" y="1"/>
                      <a:pt x="3312" y="8"/>
                      <a:pt x="3254" y="25"/>
                    </a:cubicBezTo>
                    <a:cubicBezTo>
                      <a:pt x="2598" y="200"/>
                      <a:pt x="2569" y="813"/>
                      <a:pt x="2248" y="1338"/>
                    </a:cubicBezTo>
                    <a:cubicBezTo>
                      <a:pt x="2175" y="1615"/>
                      <a:pt x="2058" y="1893"/>
                      <a:pt x="1897" y="2141"/>
                    </a:cubicBezTo>
                    <a:cubicBezTo>
                      <a:pt x="1591" y="2666"/>
                      <a:pt x="1124" y="3104"/>
                      <a:pt x="759" y="3600"/>
                    </a:cubicBezTo>
                    <a:cubicBezTo>
                      <a:pt x="0" y="4636"/>
                      <a:pt x="146" y="5395"/>
                      <a:pt x="570" y="6591"/>
                    </a:cubicBezTo>
                    <a:cubicBezTo>
                      <a:pt x="1051" y="7948"/>
                      <a:pt x="1387" y="9349"/>
                      <a:pt x="1547" y="10779"/>
                    </a:cubicBezTo>
                    <a:cubicBezTo>
                      <a:pt x="1562" y="10458"/>
                      <a:pt x="1562" y="10122"/>
                      <a:pt x="1547" y="9787"/>
                    </a:cubicBezTo>
                    <a:cubicBezTo>
                      <a:pt x="1525" y="9582"/>
                      <a:pt x="1646" y="9480"/>
                      <a:pt x="1777" y="9480"/>
                    </a:cubicBezTo>
                    <a:cubicBezTo>
                      <a:pt x="1908" y="9480"/>
                      <a:pt x="2051" y="9582"/>
                      <a:pt x="2072" y="9787"/>
                    </a:cubicBezTo>
                    <a:cubicBezTo>
                      <a:pt x="2087" y="10078"/>
                      <a:pt x="2087" y="10370"/>
                      <a:pt x="2072" y="10662"/>
                    </a:cubicBezTo>
                    <a:cubicBezTo>
                      <a:pt x="2802" y="9013"/>
                      <a:pt x="3167" y="7218"/>
                      <a:pt x="3094" y="5409"/>
                    </a:cubicBezTo>
                    <a:cubicBezTo>
                      <a:pt x="3087" y="5198"/>
                      <a:pt x="3214" y="5092"/>
                      <a:pt x="3346" y="5092"/>
                    </a:cubicBezTo>
                    <a:cubicBezTo>
                      <a:pt x="3477" y="5092"/>
                      <a:pt x="3612" y="5198"/>
                      <a:pt x="3619" y="5409"/>
                    </a:cubicBezTo>
                    <a:cubicBezTo>
                      <a:pt x="3692" y="7335"/>
                      <a:pt x="3313" y="9261"/>
                      <a:pt x="2510" y="11027"/>
                    </a:cubicBezTo>
                    <a:cubicBezTo>
                      <a:pt x="3123" y="10166"/>
                      <a:pt x="3648" y="9232"/>
                      <a:pt x="4042" y="8254"/>
                    </a:cubicBezTo>
                    <a:cubicBezTo>
                      <a:pt x="4090" y="8137"/>
                      <a:pt x="4162" y="8090"/>
                      <a:pt x="4237" y="8090"/>
                    </a:cubicBezTo>
                    <a:cubicBezTo>
                      <a:pt x="4412" y="8090"/>
                      <a:pt x="4597" y="8354"/>
                      <a:pt x="4495" y="8590"/>
                    </a:cubicBezTo>
                    <a:cubicBezTo>
                      <a:pt x="4101" y="9582"/>
                      <a:pt x="3575" y="10516"/>
                      <a:pt x="2948" y="11392"/>
                    </a:cubicBezTo>
                    <a:cubicBezTo>
                      <a:pt x="3269" y="11231"/>
                      <a:pt x="3590" y="11071"/>
                      <a:pt x="3911" y="10910"/>
                    </a:cubicBezTo>
                    <a:cubicBezTo>
                      <a:pt x="4991" y="9874"/>
                      <a:pt x="5998" y="8473"/>
                      <a:pt x="6056" y="7029"/>
                    </a:cubicBezTo>
                    <a:cubicBezTo>
                      <a:pt x="5998" y="6941"/>
                      <a:pt x="5939" y="6854"/>
                      <a:pt x="5881" y="6781"/>
                    </a:cubicBezTo>
                    <a:cubicBezTo>
                      <a:pt x="5487" y="6182"/>
                      <a:pt x="5268" y="5540"/>
                      <a:pt x="5399" y="4825"/>
                    </a:cubicBezTo>
                    <a:cubicBezTo>
                      <a:pt x="5487" y="4388"/>
                      <a:pt x="5779" y="4096"/>
                      <a:pt x="5910" y="3702"/>
                    </a:cubicBezTo>
                    <a:cubicBezTo>
                      <a:pt x="6377" y="2389"/>
                      <a:pt x="6275" y="1411"/>
                      <a:pt x="5239" y="696"/>
                    </a:cubicBezTo>
                    <a:cubicBezTo>
                      <a:pt x="4889" y="463"/>
                      <a:pt x="4001" y="1"/>
                      <a:pt x="3448" y="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2"/>
              <p:cNvSpPr/>
              <p:nvPr/>
            </p:nvSpPr>
            <p:spPr>
              <a:xfrm>
                <a:off x="8237400" y="1151750"/>
                <a:ext cx="53650" cy="64600"/>
              </a:xfrm>
              <a:custGeom>
                <a:avLst/>
                <a:gdLst/>
                <a:ahLst/>
                <a:cxnLst/>
                <a:rect l="l" t="t" r="r" b="b"/>
                <a:pathLst>
                  <a:path w="2146" h="2584" extrusionOk="0">
                    <a:moveTo>
                      <a:pt x="1197" y="1"/>
                    </a:moveTo>
                    <a:lnTo>
                      <a:pt x="1197" y="1"/>
                    </a:lnTo>
                    <a:cubicBezTo>
                      <a:pt x="993" y="949"/>
                      <a:pt x="585" y="1825"/>
                      <a:pt x="1" y="2583"/>
                    </a:cubicBezTo>
                    <a:cubicBezTo>
                      <a:pt x="264" y="2437"/>
                      <a:pt x="512" y="2277"/>
                      <a:pt x="760" y="2102"/>
                    </a:cubicBezTo>
                    <a:cubicBezTo>
                      <a:pt x="2146" y="1124"/>
                      <a:pt x="1796" y="672"/>
                      <a:pt x="119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2"/>
              <p:cNvSpPr/>
              <p:nvPr/>
            </p:nvSpPr>
            <p:spPr>
              <a:xfrm>
                <a:off x="8182700" y="1040125"/>
                <a:ext cx="18975" cy="16450"/>
              </a:xfrm>
              <a:custGeom>
                <a:avLst/>
                <a:gdLst/>
                <a:ahLst/>
                <a:cxnLst/>
                <a:rect l="l" t="t" r="r" b="b"/>
                <a:pathLst>
                  <a:path w="759" h="658" extrusionOk="0">
                    <a:moveTo>
                      <a:pt x="350" y="1"/>
                    </a:moveTo>
                    <a:cubicBezTo>
                      <a:pt x="0" y="1"/>
                      <a:pt x="15" y="657"/>
                      <a:pt x="350" y="657"/>
                    </a:cubicBezTo>
                    <a:lnTo>
                      <a:pt x="409" y="657"/>
                    </a:lnTo>
                    <a:cubicBezTo>
                      <a:pt x="759" y="643"/>
                      <a:pt x="759" y="1"/>
                      <a:pt x="409"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2"/>
              <p:cNvSpPr/>
              <p:nvPr/>
            </p:nvSpPr>
            <p:spPr>
              <a:xfrm>
                <a:off x="8140375" y="1123300"/>
                <a:ext cx="17175" cy="16450"/>
              </a:xfrm>
              <a:custGeom>
                <a:avLst/>
                <a:gdLst/>
                <a:ahLst/>
                <a:cxnLst/>
                <a:rect l="l" t="t" r="r" b="b"/>
                <a:pathLst>
                  <a:path w="687" h="658" extrusionOk="0">
                    <a:moveTo>
                      <a:pt x="351" y="1"/>
                    </a:moveTo>
                    <a:cubicBezTo>
                      <a:pt x="1" y="1"/>
                      <a:pt x="1" y="657"/>
                      <a:pt x="351" y="657"/>
                    </a:cubicBezTo>
                    <a:cubicBezTo>
                      <a:pt x="686" y="657"/>
                      <a:pt x="686" y="1"/>
                      <a:pt x="351"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2"/>
              <p:cNvSpPr/>
              <p:nvPr/>
            </p:nvSpPr>
            <p:spPr>
              <a:xfrm>
                <a:off x="8025825" y="930775"/>
                <a:ext cx="336000" cy="374975"/>
              </a:xfrm>
              <a:custGeom>
                <a:avLst/>
                <a:gdLst/>
                <a:ahLst/>
                <a:cxnLst/>
                <a:rect l="l" t="t" r="r" b="b"/>
                <a:pathLst>
                  <a:path w="13440" h="14999" extrusionOk="0">
                    <a:moveTo>
                      <a:pt x="9660" y="8840"/>
                    </a:moveTo>
                    <a:lnTo>
                      <a:pt x="9660" y="8840"/>
                    </a:lnTo>
                    <a:cubicBezTo>
                      <a:pt x="10259" y="9511"/>
                      <a:pt x="10609" y="9963"/>
                      <a:pt x="9223" y="10941"/>
                    </a:cubicBezTo>
                    <a:cubicBezTo>
                      <a:pt x="8975" y="11116"/>
                      <a:pt x="8727" y="11262"/>
                      <a:pt x="8464" y="11422"/>
                    </a:cubicBezTo>
                    <a:cubicBezTo>
                      <a:pt x="9048" y="10664"/>
                      <a:pt x="9456" y="9774"/>
                      <a:pt x="9660" y="8840"/>
                    </a:cubicBezTo>
                    <a:close/>
                    <a:moveTo>
                      <a:pt x="6567" y="1246"/>
                    </a:moveTo>
                    <a:cubicBezTo>
                      <a:pt x="7108" y="1246"/>
                      <a:pt x="8009" y="1704"/>
                      <a:pt x="8362" y="1952"/>
                    </a:cubicBezTo>
                    <a:cubicBezTo>
                      <a:pt x="9412" y="2667"/>
                      <a:pt x="9500" y="3630"/>
                      <a:pt x="9048" y="4944"/>
                    </a:cubicBezTo>
                    <a:cubicBezTo>
                      <a:pt x="8916" y="5338"/>
                      <a:pt x="8610" y="5644"/>
                      <a:pt x="8537" y="6082"/>
                    </a:cubicBezTo>
                    <a:cubicBezTo>
                      <a:pt x="8391" y="6797"/>
                      <a:pt x="8610" y="7439"/>
                      <a:pt x="9018" y="8023"/>
                    </a:cubicBezTo>
                    <a:cubicBezTo>
                      <a:pt x="9062" y="8110"/>
                      <a:pt x="9135" y="8183"/>
                      <a:pt x="9194" y="8271"/>
                    </a:cubicBezTo>
                    <a:cubicBezTo>
                      <a:pt x="9135" y="9715"/>
                      <a:pt x="8128" y="11101"/>
                      <a:pt x="7049" y="12152"/>
                    </a:cubicBezTo>
                    <a:cubicBezTo>
                      <a:pt x="6713" y="12327"/>
                      <a:pt x="6392" y="12488"/>
                      <a:pt x="6086" y="12648"/>
                    </a:cubicBezTo>
                    <a:cubicBezTo>
                      <a:pt x="6698" y="11773"/>
                      <a:pt x="7224" y="10824"/>
                      <a:pt x="7632" y="9847"/>
                    </a:cubicBezTo>
                    <a:cubicBezTo>
                      <a:pt x="7724" y="9611"/>
                      <a:pt x="7543" y="9346"/>
                      <a:pt x="7371" y="9346"/>
                    </a:cubicBezTo>
                    <a:cubicBezTo>
                      <a:pt x="7299" y="9346"/>
                      <a:pt x="7228" y="9394"/>
                      <a:pt x="7180" y="9511"/>
                    </a:cubicBezTo>
                    <a:cubicBezTo>
                      <a:pt x="6771" y="10489"/>
                      <a:pt x="6261" y="11422"/>
                      <a:pt x="5633" y="12269"/>
                    </a:cubicBezTo>
                    <a:cubicBezTo>
                      <a:pt x="6436" y="10518"/>
                      <a:pt x="6815" y="8592"/>
                      <a:pt x="6757" y="6651"/>
                    </a:cubicBezTo>
                    <a:cubicBezTo>
                      <a:pt x="6749" y="6447"/>
                      <a:pt x="6611" y="6345"/>
                      <a:pt x="6478" y="6345"/>
                    </a:cubicBezTo>
                    <a:cubicBezTo>
                      <a:pt x="6345" y="6345"/>
                      <a:pt x="6217" y="6447"/>
                      <a:pt x="6231" y="6651"/>
                    </a:cubicBezTo>
                    <a:cubicBezTo>
                      <a:pt x="6290" y="8460"/>
                      <a:pt x="5940" y="10270"/>
                      <a:pt x="5195" y="11919"/>
                    </a:cubicBezTo>
                    <a:cubicBezTo>
                      <a:pt x="5210" y="11627"/>
                      <a:pt x="5210" y="11335"/>
                      <a:pt x="5195" y="11043"/>
                    </a:cubicBezTo>
                    <a:cubicBezTo>
                      <a:pt x="5181" y="10839"/>
                      <a:pt x="5046" y="10737"/>
                      <a:pt x="4916" y="10737"/>
                    </a:cubicBezTo>
                    <a:cubicBezTo>
                      <a:pt x="4787" y="10737"/>
                      <a:pt x="4663" y="10839"/>
                      <a:pt x="4670" y="11043"/>
                    </a:cubicBezTo>
                    <a:cubicBezTo>
                      <a:pt x="4685" y="11364"/>
                      <a:pt x="4685" y="11700"/>
                      <a:pt x="4670" y="12035"/>
                    </a:cubicBezTo>
                    <a:cubicBezTo>
                      <a:pt x="4510" y="10605"/>
                      <a:pt x="4189" y="9190"/>
                      <a:pt x="3693" y="7833"/>
                    </a:cubicBezTo>
                    <a:cubicBezTo>
                      <a:pt x="3284" y="6651"/>
                      <a:pt x="3123" y="5892"/>
                      <a:pt x="3882" y="4856"/>
                    </a:cubicBezTo>
                    <a:cubicBezTo>
                      <a:pt x="4247" y="4360"/>
                      <a:pt x="4714" y="3922"/>
                      <a:pt x="5020" y="3397"/>
                    </a:cubicBezTo>
                    <a:cubicBezTo>
                      <a:pt x="5195" y="3149"/>
                      <a:pt x="5312" y="2872"/>
                      <a:pt x="5371" y="2580"/>
                    </a:cubicBezTo>
                    <a:cubicBezTo>
                      <a:pt x="5692" y="2069"/>
                      <a:pt x="5721" y="1456"/>
                      <a:pt x="6392" y="1267"/>
                    </a:cubicBezTo>
                    <a:cubicBezTo>
                      <a:pt x="6444" y="1253"/>
                      <a:pt x="6503" y="1246"/>
                      <a:pt x="6567" y="1246"/>
                    </a:cubicBezTo>
                    <a:close/>
                    <a:moveTo>
                      <a:pt x="4174" y="3703"/>
                    </a:moveTo>
                    <a:lnTo>
                      <a:pt x="4174" y="3703"/>
                    </a:lnTo>
                    <a:cubicBezTo>
                      <a:pt x="3663" y="4375"/>
                      <a:pt x="3021" y="5046"/>
                      <a:pt x="2875" y="5352"/>
                    </a:cubicBezTo>
                    <a:cubicBezTo>
                      <a:pt x="2554" y="6009"/>
                      <a:pt x="2438" y="6593"/>
                      <a:pt x="2686" y="7293"/>
                    </a:cubicBezTo>
                    <a:cubicBezTo>
                      <a:pt x="2919" y="7964"/>
                      <a:pt x="3444" y="8504"/>
                      <a:pt x="3663" y="9204"/>
                    </a:cubicBezTo>
                    <a:cubicBezTo>
                      <a:pt x="3897" y="9992"/>
                      <a:pt x="4043" y="10810"/>
                      <a:pt x="4116" y="11627"/>
                    </a:cubicBezTo>
                    <a:cubicBezTo>
                      <a:pt x="4145" y="11991"/>
                      <a:pt x="4174" y="12356"/>
                      <a:pt x="4189" y="12706"/>
                    </a:cubicBezTo>
                    <a:cubicBezTo>
                      <a:pt x="3736" y="12050"/>
                      <a:pt x="3196" y="11422"/>
                      <a:pt x="2613" y="10868"/>
                    </a:cubicBezTo>
                    <a:cubicBezTo>
                      <a:pt x="1095" y="9409"/>
                      <a:pt x="1124" y="7118"/>
                      <a:pt x="2000" y="5221"/>
                    </a:cubicBezTo>
                    <a:cubicBezTo>
                      <a:pt x="2452" y="4229"/>
                      <a:pt x="3138" y="4302"/>
                      <a:pt x="4028" y="3806"/>
                    </a:cubicBezTo>
                    <a:cubicBezTo>
                      <a:pt x="4072" y="3776"/>
                      <a:pt x="4116" y="3747"/>
                      <a:pt x="4174" y="3703"/>
                    </a:cubicBezTo>
                    <a:close/>
                    <a:moveTo>
                      <a:pt x="6434" y="0"/>
                    </a:moveTo>
                    <a:cubicBezTo>
                      <a:pt x="4915" y="0"/>
                      <a:pt x="5166" y="1472"/>
                      <a:pt x="3853" y="2434"/>
                    </a:cubicBezTo>
                    <a:cubicBezTo>
                      <a:pt x="2832" y="3193"/>
                      <a:pt x="1796" y="3018"/>
                      <a:pt x="1183" y="4258"/>
                    </a:cubicBezTo>
                    <a:cubicBezTo>
                      <a:pt x="439" y="5761"/>
                      <a:pt x="1" y="8344"/>
                      <a:pt x="555" y="9963"/>
                    </a:cubicBezTo>
                    <a:cubicBezTo>
                      <a:pt x="1168" y="11802"/>
                      <a:pt x="3182" y="12882"/>
                      <a:pt x="4043" y="14662"/>
                    </a:cubicBezTo>
                    <a:cubicBezTo>
                      <a:pt x="4086" y="14778"/>
                      <a:pt x="4174" y="14881"/>
                      <a:pt x="4305" y="14954"/>
                    </a:cubicBezTo>
                    <a:cubicBezTo>
                      <a:pt x="4364" y="14983"/>
                      <a:pt x="4430" y="14998"/>
                      <a:pt x="4496" y="14998"/>
                    </a:cubicBezTo>
                    <a:cubicBezTo>
                      <a:pt x="4592" y="14998"/>
                      <a:pt x="4688" y="14965"/>
                      <a:pt x="4758" y="14895"/>
                    </a:cubicBezTo>
                    <a:cubicBezTo>
                      <a:pt x="6523" y="13538"/>
                      <a:pt x="13440" y="11670"/>
                      <a:pt x="10872" y="8344"/>
                    </a:cubicBezTo>
                    <a:cubicBezTo>
                      <a:pt x="10434" y="7760"/>
                      <a:pt x="9529" y="7293"/>
                      <a:pt x="9544" y="6432"/>
                    </a:cubicBezTo>
                    <a:cubicBezTo>
                      <a:pt x="9558" y="5586"/>
                      <a:pt x="10536" y="4842"/>
                      <a:pt x="10580" y="3879"/>
                    </a:cubicBezTo>
                    <a:cubicBezTo>
                      <a:pt x="10667" y="1923"/>
                      <a:pt x="8873" y="420"/>
                      <a:pt x="7078" y="70"/>
                    </a:cubicBezTo>
                    <a:cubicBezTo>
                      <a:pt x="6833" y="22"/>
                      <a:pt x="6620" y="0"/>
                      <a:pt x="6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62"/>
            <p:cNvGrpSpPr/>
            <p:nvPr/>
          </p:nvGrpSpPr>
          <p:grpSpPr>
            <a:xfrm rot="1747827">
              <a:off x="3283948" y="1388185"/>
              <a:ext cx="641917" cy="915399"/>
              <a:chOff x="8229025" y="-95525"/>
              <a:chExt cx="455650" cy="649775"/>
            </a:xfrm>
          </p:grpSpPr>
          <p:sp>
            <p:nvSpPr>
              <p:cNvPr id="1574" name="Google Shape;1574;p62"/>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2"/>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2"/>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2"/>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2"/>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2"/>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2"/>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2"/>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62"/>
            <p:cNvGrpSpPr/>
            <p:nvPr/>
          </p:nvGrpSpPr>
          <p:grpSpPr>
            <a:xfrm>
              <a:off x="713232" y="2844516"/>
              <a:ext cx="665059" cy="692566"/>
              <a:chOff x="6261963" y="1023725"/>
              <a:chExt cx="472075" cy="491600"/>
            </a:xfrm>
          </p:grpSpPr>
          <p:sp>
            <p:nvSpPr>
              <p:cNvPr id="1583" name="Google Shape;1583;p62"/>
              <p:cNvSpPr/>
              <p:nvPr/>
            </p:nvSpPr>
            <p:spPr>
              <a:xfrm>
                <a:off x="6261963" y="1476900"/>
                <a:ext cx="32125" cy="38425"/>
              </a:xfrm>
              <a:custGeom>
                <a:avLst/>
                <a:gdLst/>
                <a:ahLst/>
                <a:cxnLst/>
                <a:rect l="l" t="t" r="r" b="b"/>
                <a:pathLst>
                  <a:path w="1285" h="1537" extrusionOk="0">
                    <a:moveTo>
                      <a:pt x="803" y="0"/>
                    </a:moveTo>
                    <a:cubicBezTo>
                      <a:pt x="778" y="0"/>
                      <a:pt x="754" y="4"/>
                      <a:pt x="730" y="11"/>
                    </a:cubicBezTo>
                    <a:cubicBezTo>
                      <a:pt x="351" y="157"/>
                      <a:pt x="88" y="493"/>
                      <a:pt x="44" y="901"/>
                    </a:cubicBezTo>
                    <a:cubicBezTo>
                      <a:pt x="1" y="1076"/>
                      <a:pt x="59" y="1266"/>
                      <a:pt x="176" y="1412"/>
                    </a:cubicBezTo>
                    <a:cubicBezTo>
                      <a:pt x="255" y="1501"/>
                      <a:pt x="349" y="1537"/>
                      <a:pt x="447" y="1537"/>
                    </a:cubicBezTo>
                    <a:cubicBezTo>
                      <a:pt x="655" y="1537"/>
                      <a:pt x="878" y="1372"/>
                      <a:pt x="1007" y="1193"/>
                    </a:cubicBezTo>
                    <a:cubicBezTo>
                      <a:pt x="1183" y="1003"/>
                      <a:pt x="1285" y="755"/>
                      <a:pt x="1270" y="507"/>
                    </a:cubicBezTo>
                    <a:cubicBezTo>
                      <a:pt x="1244" y="271"/>
                      <a:pt x="1018"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2"/>
              <p:cNvSpPr/>
              <p:nvPr/>
            </p:nvSpPr>
            <p:spPr>
              <a:xfrm>
                <a:off x="6317038" y="1055500"/>
                <a:ext cx="251375" cy="149200"/>
              </a:xfrm>
              <a:custGeom>
                <a:avLst/>
                <a:gdLst/>
                <a:ahLst/>
                <a:cxnLst/>
                <a:rect l="l" t="t" r="r" b="b"/>
                <a:pathLst>
                  <a:path w="10055" h="5968" extrusionOk="0">
                    <a:moveTo>
                      <a:pt x="8144" y="1"/>
                    </a:moveTo>
                    <a:cubicBezTo>
                      <a:pt x="5797" y="1"/>
                      <a:pt x="3490" y="1053"/>
                      <a:pt x="1781" y="2655"/>
                    </a:cubicBezTo>
                    <a:cubicBezTo>
                      <a:pt x="847" y="3545"/>
                      <a:pt x="220" y="4698"/>
                      <a:pt x="1" y="5967"/>
                    </a:cubicBezTo>
                    <a:cubicBezTo>
                      <a:pt x="205" y="5208"/>
                      <a:pt x="585" y="4508"/>
                      <a:pt x="1139" y="3954"/>
                    </a:cubicBezTo>
                    <a:cubicBezTo>
                      <a:pt x="2846" y="2246"/>
                      <a:pt x="5123" y="2830"/>
                      <a:pt x="7136" y="2144"/>
                    </a:cubicBezTo>
                    <a:cubicBezTo>
                      <a:pt x="8201" y="1779"/>
                      <a:pt x="8960" y="860"/>
                      <a:pt x="9894" y="276"/>
                    </a:cubicBezTo>
                    <a:cubicBezTo>
                      <a:pt x="9952" y="247"/>
                      <a:pt x="10011" y="218"/>
                      <a:pt x="10055" y="189"/>
                    </a:cubicBezTo>
                    <a:cubicBezTo>
                      <a:pt x="9631" y="131"/>
                      <a:pt x="9223" y="72"/>
                      <a:pt x="8800" y="28"/>
                    </a:cubicBezTo>
                    <a:cubicBezTo>
                      <a:pt x="8581" y="10"/>
                      <a:pt x="8362" y="1"/>
                      <a:pt x="8144"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2"/>
              <p:cNvSpPr/>
              <p:nvPr/>
            </p:nvSpPr>
            <p:spPr>
              <a:xfrm>
                <a:off x="6318138" y="1061675"/>
                <a:ext cx="390000" cy="313750"/>
              </a:xfrm>
              <a:custGeom>
                <a:avLst/>
                <a:gdLst/>
                <a:ahLst/>
                <a:cxnLst/>
                <a:rect l="l" t="t" r="r" b="b"/>
                <a:pathLst>
                  <a:path w="15600" h="12550" extrusionOk="0">
                    <a:moveTo>
                      <a:pt x="12564" y="2072"/>
                    </a:moveTo>
                    <a:cubicBezTo>
                      <a:pt x="12914" y="2072"/>
                      <a:pt x="12929" y="2729"/>
                      <a:pt x="12579" y="2729"/>
                    </a:cubicBezTo>
                    <a:lnTo>
                      <a:pt x="12506" y="2729"/>
                    </a:lnTo>
                    <a:cubicBezTo>
                      <a:pt x="12156" y="2729"/>
                      <a:pt x="12141" y="2072"/>
                      <a:pt x="12491" y="2072"/>
                    </a:cubicBezTo>
                    <a:close/>
                    <a:moveTo>
                      <a:pt x="10974" y="4863"/>
                    </a:moveTo>
                    <a:cubicBezTo>
                      <a:pt x="11105" y="4863"/>
                      <a:pt x="11236" y="4969"/>
                      <a:pt x="11236" y="5180"/>
                    </a:cubicBezTo>
                    <a:lnTo>
                      <a:pt x="11236" y="5239"/>
                    </a:lnTo>
                    <a:cubicBezTo>
                      <a:pt x="11236" y="5452"/>
                      <a:pt x="11103" y="5558"/>
                      <a:pt x="10970" y="5558"/>
                    </a:cubicBezTo>
                    <a:cubicBezTo>
                      <a:pt x="10840" y="5558"/>
                      <a:pt x="10711" y="5456"/>
                      <a:pt x="10711" y="5253"/>
                    </a:cubicBezTo>
                    <a:lnTo>
                      <a:pt x="10711" y="5180"/>
                    </a:lnTo>
                    <a:cubicBezTo>
                      <a:pt x="10711" y="4969"/>
                      <a:pt x="10842" y="4863"/>
                      <a:pt x="10974" y="4863"/>
                    </a:cubicBezTo>
                    <a:close/>
                    <a:moveTo>
                      <a:pt x="3584" y="4932"/>
                    </a:moveTo>
                    <a:cubicBezTo>
                      <a:pt x="3803" y="4932"/>
                      <a:pt x="3964" y="5291"/>
                      <a:pt x="3780" y="5487"/>
                    </a:cubicBezTo>
                    <a:cubicBezTo>
                      <a:pt x="3751" y="5501"/>
                      <a:pt x="3736" y="5531"/>
                      <a:pt x="3707" y="5545"/>
                    </a:cubicBezTo>
                    <a:cubicBezTo>
                      <a:pt x="3644" y="5611"/>
                      <a:pt x="3579" y="5639"/>
                      <a:pt x="3518" y="5639"/>
                    </a:cubicBezTo>
                    <a:cubicBezTo>
                      <a:pt x="3298" y="5639"/>
                      <a:pt x="3133" y="5276"/>
                      <a:pt x="3328" y="5093"/>
                    </a:cubicBezTo>
                    <a:lnTo>
                      <a:pt x="3401" y="5020"/>
                    </a:lnTo>
                    <a:cubicBezTo>
                      <a:pt x="3462" y="4958"/>
                      <a:pt x="3525" y="4932"/>
                      <a:pt x="3584" y="4932"/>
                    </a:cubicBezTo>
                    <a:close/>
                    <a:moveTo>
                      <a:pt x="9198" y="9388"/>
                    </a:moveTo>
                    <a:cubicBezTo>
                      <a:pt x="9383" y="9388"/>
                      <a:pt x="9570" y="9651"/>
                      <a:pt x="9456" y="9879"/>
                    </a:cubicBezTo>
                    <a:cubicBezTo>
                      <a:pt x="9427" y="9923"/>
                      <a:pt x="9398" y="9966"/>
                      <a:pt x="9383" y="10025"/>
                    </a:cubicBezTo>
                    <a:cubicBezTo>
                      <a:pt x="9323" y="10137"/>
                      <a:pt x="9243" y="10183"/>
                      <a:pt x="9165" y="10183"/>
                    </a:cubicBezTo>
                    <a:cubicBezTo>
                      <a:pt x="8979" y="10183"/>
                      <a:pt x="8803" y="9925"/>
                      <a:pt x="8916" y="9689"/>
                    </a:cubicBezTo>
                    <a:cubicBezTo>
                      <a:pt x="8945" y="9645"/>
                      <a:pt x="8975" y="9602"/>
                      <a:pt x="8989" y="9543"/>
                    </a:cubicBezTo>
                    <a:cubicBezTo>
                      <a:pt x="9045" y="9432"/>
                      <a:pt x="9121" y="9388"/>
                      <a:pt x="9198" y="9388"/>
                    </a:cubicBezTo>
                    <a:close/>
                    <a:moveTo>
                      <a:pt x="13355" y="1"/>
                    </a:moveTo>
                    <a:cubicBezTo>
                      <a:pt x="12753" y="1"/>
                      <a:pt x="12108" y="88"/>
                      <a:pt x="11572" y="88"/>
                    </a:cubicBezTo>
                    <a:cubicBezTo>
                      <a:pt x="11547" y="88"/>
                      <a:pt x="11523" y="88"/>
                      <a:pt x="11499" y="88"/>
                    </a:cubicBezTo>
                    <a:cubicBezTo>
                      <a:pt x="10098" y="613"/>
                      <a:pt x="9193" y="1664"/>
                      <a:pt x="7647" y="2364"/>
                    </a:cubicBezTo>
                    <a:cubicBezTo>
                      <a:pt x="6173" y="3035"/>
                      <a:pt x="4451" y="2744"/>
                      <a:pt x="2919" y="3356"/>
                    </a:cubicBezTo>
                    <a:cubicBezTo>
                      <a:pt x="380" y="4407"/>
                      <a:pt x="1" y="7194"/>
                      <a:pt x="220" y="9791"/>
                    </a:cubicBezTo>
                    <a:cubicBezTo>
                      <a:pt x="234" y="9397"/>
                      <a:pt x="307" y="9003"/>
                      <a:pt x="409" y="8639"/>
                    </a:cubicBezTo>
                    <a:cubicBezTo>
                      <a:pt x="687" y="7778"/>
                      <a:pt x="1183" y="6990"/>
                      <a:pt x="1854" y="6377"/>
                    </a:cubicBezTo>
                    <a:cubicBezTo>
                      <a:pt x="1903" y="6327"/>
                      <a:pt x="1952" y="6306"/>
                      <a:pt x="1996" y="6306"/>
                    </a:cubicBezTo>
                    <a:cubicBezTo>
                      <a:pt x="2200" y="6306"/>
                      <a:pt x="2323" y="6752"/>
                      <a:pt x="2131" y="6931"/>
                    </a:cubicBezTo>
                    <a:cubicBezTo>
                      <a:pt x="1402" y="7617"/>
                      <a:pt x="920" y="8522"/>
                      <a:pt x="760" y="9499"/>
                    </a:cubicBezTo>
                    <a:cubicBezTo>
                      <a:pt x="701" y="9864"/>
                      <a:pt x="672" y="10214"/>
                      <a:pt x="687" y="10565"/>
                    </a:cubicBezTo>
                    <a:cubicBezTo>
                      <a:pt x="2014" y="7340"/>
                      <a:pt x="5327" y="5647"/>
                      <a:pt x="8435" y="4232"/>
                    </a:cubicBezTo>
                    <a:cubicBezTo>
                      <a:pt x="8469" y="4217"/>
                      <a:pt x="8500" y="4210"/>
                      <a:pt x="8529" y="4210"/>
                    </a:cubicBezTo>
                    <a:cubicBezTo>
                      <a:pt x="8790" y="4210"/>
                      <a:pt x="8856" y="4743"/>
                      <a:pt x="8581" y="4874"/>
                    </a:cubicBezTo>
                    <a:cubicBezTo>
                      <a:pt x="5473" y="6275"/>
                      <a:pt x="2000" y="7967"/>
                      <a:pt x="949" y="11455"/>
                    </a:cubicBezTo>
                    <a:cubicBezTo>
                      <a:pt x="1402" y="11221"/>
                      <a:pt x="1854" y="10827"/>
                      <a:pt x="2219" y="10579"/>
                    </a:cubicBezTo>
                    <a:cubicBezTo>
                      <a:pt x="2686" y="10258"/>
                      <a:pt x="3138" y="9952"/>
                      <a:pt x="3590" y="9645"/>
                    </a:cubicBezTo>
                    <a:cubicBezTo>
                      <a:pt x="4466" y="9032"/>
                      <a:pt x="5298" y="8405"/>
                      <a:pt x="5867" y="7486"/>
                    </a:cubicBezTo>
                    <a:cubicBezTo>
                      <a:pt x="5917" y="7409"/>
                      <a:pt x="5973" y="7377"/>
                      <a:pt x="6027" y="7377"/>
                    </a:cubicBezTo>
                    <a:cubicBezTo>
                      <a:pt x="6212" y="7377"/>
                      <a:pt x="6381" y="7739"/>
                      <a:pt x="6246" y="7953"/>
                    </a:cubicBezTo>
                    <a:cubicBezTo>
                      <a:pt x="5575" y="9018"/>
                      <a:pt x="4583" y="9718"/>
                      <a:pt x="3547" y="10419"/>
                    </a:cubicBezTo>
                    <a:cubicBezTo>
                      <a:pt x="3123" y="10711"/>
                      <a:pt x="2642" y="11134"/>
                      <a:pt x="2131" y="11498"/>
                    </a:cubicBezTo>
                    <a:cubicBezTo>
                      <a:pt x="3561" y="11396"/>
                      <a:pt x="4991" y="11236"/>
                      <a:pt x="6231" y="10433"/>
                    </a:cubicBezTo>
                    <a:cubicBezTo>
                      <a:pt x="7472" y="9631"/>
                      <a:pt x="8406" y="8478"/>
                      <a:pt x="9310" y="7354"/>
                    </a:cubicBezTo>
                    <a:cubicBezTo>
                      <a:pt x="9368" y="7283"/>
                      <a:pt x="9430" y="7254"/>
                      <a:pt x="9489" y="7254"/>
                    </a:cubicBezTo>
                    <a:cubicBezTo>
                      <a:pt x="9694" y="7254"/>
                      <a:pt x="9860" y="7617"/>
                      <a:pt x="9690" y="7821"/>
                    </a:cubicBezTo>
                    <a:cubicBezTo>
                      <a:pt x="8639" y="9105"/>
                      <a:pt x="7545" y="10448"/>
                      <a:pt x="6071" y="11250"/>
                    </a:cubicBezTo>
                    <a:cubicBezTo>
                      <a:pt x="5195" y="11747"/>
                      <a:pt x="4232" y="11951"/>
                      <a:pt x="3240" y="12068"/>
                    </a:cubicBezTo>
                    <a:cubicBezTo>
                      <a:pt x="3737" y="12144"/>
                      <a:pt x="4203" y="12264"/>
                      <a:pt x="4703" y="12264"/>
                    </a:cubicBezTo>
                    <a:cubicBezTo>
                      <a:pt x="4966" y="12264"/>
                      <a:pt x="5239" y="12231"/>
                      <a:pt x="5531" y="12141"/>
                    </a:cubicBezTo>
                    <a:cubicBezTo>
                      <a:pt x="6494" y="11819"/>
                      <a:pt x="7282" y="11104"/>
                      <a:pt x="8041" y="10448"/>
                    </a:cubicBezTo>
                    <a:cubicBezTo>
                      <a:pt x="8092" y="10402"/>
                      <a:pt x="8140" y="10382"/>
                      <a:pt x="8185" y="10382"/>
                    </a:cubicBezTo>
                    <a:cubicBezTo>
                      <a:pt x="8395" y="10382"/>
                      <a:pt x="8508" y="10822"/>
                      <a:pt x="8303" y="11002"/>
                    </a:cubicBezTo>
                    <a:cubicBezTo>
                      <a:pt x="7661" y="11571"/>
                      <a:pt x="6990" y="12170"/>
                      <a:pt x="6202" y="12549"/>
                    </a:cubicBezTo>
                    <a:lnTo>
                      <a:pt x="6377" y="12549"/>
                    </a:lnTo>
                    <a:cubicBezTo>
                      <a:pt x="7909" y="12301"/>
                      <a:pt x="9135" y="11601"/>
                      <a:pt x="10536" y="10375"/>
                    </a:cubicBezTo>
                    <a:cubicBezTo>
                      <a:pt x="11499" y="9514"/>
                      <a:pt x="11922" y="8463"/>
                      <a:pt x="12637" y="7457"/>
                    </a:cubicBezTo>
                    <a:cubicBezTo>
                      <a:pt x="13454" y="6304"/>
                      <a:pt x="14344" y="5239"/>
                      <a:pt x="14913" y="3969"/>
                    </a:cubicBezTo>
                    <a:cubicBezTo>
                      <a:pt x="15293" y="2452"/>
                      <a:pt x="15599" y="657"/>
                      <a:pt x="14505" y="190"/>
                    </a:cubicBezTo>
                    <a:cubicBezTo>
                      <a:pt x="14177" y="44"/>
                      <a:pt x="13777" y="1"/>
                      <a:pt x="13355" y="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2"/>
              <p:cNvSpPr/>
              <p:nvPr/>
            </p:nvSpPr>
            <p:spPr>
              <a:xfrm>
                <a:off x="6537388" y="1212325"/>
                <a:ext cx="141550" cy="160525"/>
              </a:xfrm>
              <a:custGeom>
                <a:avLst/>
                <a:gdLst/>
                <a:ahLst/>
                <a:cxnLst/>
                <a:rect l="l" t="t" r="r" b="b"/>
                <a:pathLst>
                  <a:path w="5662" h="6421" extrusionOk="0">
                    <a:moveTo>
                      <a:pt x="5662" y="1"/>
                    </a:moveTo>
                    <a:lnTo>
                      <a:pt x="5662" y="1"/>
                    </a:lnTo>
                    <a:cubicBezTo>
                      <a:pt x="5443" y="336"/>
                      <a:pt x="5224" y="643"/>
                      <a:pt x="4991" y="949"/>
                    </a:cubicBezTo>
                    <a:cubicBezTo>
                      <a:pt x="4130" y="2087"/>
                      <a:pt x="3531" y="3532"/>
                      <a:pt x="2510" y="4524"/>
                    </a:cubicBezTo>
                    <a:cubicBezTo>
                      <a:pt x="1766" y="5283"/>
                      <a:pt x="934" y="5925"/>
                      <a:pt x="0" y="6421"/>
                    </a:cubicBezTo>
                    <a:cubicBezTo>
                      <a:pt x="1722" y="6187"/>
                      <a:pt x="3269" y="5516"/>
                      <a:pt x="4290" y="4115"/>
                    </a:cubicBezTo>
                    <a:cubicBezTo>
                      <a:pt x="5166" y="2904"/>
                      <a:pt x="5414" y="1445"/>
                      <a:pt x="5662"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2"/>
              <p:cNvSpPr/>
              <p:nvPr/>
            </p:nvSpPr>
            <p:spPr>
              <a:xfrm>
                <a:off x="6585888" y="1183375"/>
                <a:ext cx="13175" cy="17250"/>
              </a:xfrm>
              <a:custGeom>
                <a:avLst/>
                <a:gdLst/>
                <a:ahLst/>
                <a:cxnLst/>
                <a:rect l="l" t="t" r="r" b="b"/>
                <a:pathLst>
                  <a:path w="527" h="690" extrusionOk="0">
                    <a:moveTo>
                      <a:pt x="267" y="0"/>
                    </a:moveTo>
                    <a:cubicBezTo>
                      <a:pt x="135" y="0"/>
                      <a:pt x="1" y="106"/>
                      <a:pt x="1" y="312"/>
                    </a:cubicBezTo>
                    <a:lnTo>
                      <a:pt x="1" y="385"/>
                    </a:lnTo>
                    <a:cubicBezTo>
                      <a:pt x="1" y="588"/>
                      <a:pt x="130" y="690"/>
                      <a:pt x="260" y="690"/>
                    </a:cubicBezTo>
                    <a:cubicBezTo>
                      <a:pt x="393" y="690"/>
                      <a:pt x="526" y="584"/>
                      <a:pt x="526" y="371"/>
                    </a:cubicBezTo>
                    <a:lnTo>
                      <a:pt x="526" y="312"/>
                    </a:lnTo>
                    <a:cubicBezTo>
                      <a:pt x="526" y="103"/>
                      <a:pt x="397" y="0"/>
                      <a:pt x="267"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2"/>
              <p:cNvSpPr/>
              <p:nvPr/>
            </p:nvSpPr>
            <p:spPr>
              <a:xfrm>
                <a:off x="6621638" y="1113475"/>
                <a:ext cx="19725" cy="16425"/>
              </a:xfrm>
              <a:custGeom>
                <a:avLst/>
                <a:gdLst/>
                <a:ahLst/>
                <a:cxnLst/>
                <a:rect l="l" t="t" r="r" b="b"/>
                <a:pathLst>
                  <a:path w="789" h="657" extrusionOk="0">
                    <a:moveTo>
                      <a:pt x="351" y="0"/>
                    </a:moveTo>
                    <a:cubicBezTo>
                      <a:pt x="1" y="0"/>
                      <a:pt x="16" y="657"/>
                      <a:pt x="366" y="657"/>
                    </a:cubicBezTo>
                    <a:lnTo>
                      <a:pt x="439" y="657"/>
                    </a:lnTo>
                    <a:cubicBezTo>
                      <a:pt x="789" y="657"/>
                      <a:pt x="774" y="0"/>
                      <a:pt x="42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2"/>
              <p:cNvSpPr/>
              <p:nvPr/>
            </p:nvSpPr>
            <p:spPr>
              <a:xfrm>
                <a:off x="6272538" y="1023725"/>
                <a:ext cx="461500" cy="385075"/>
              </a:xfrm>
              <a:custGeom>
                <a:avLst/>
                <a:gdLst/>
                <a:ahLst/>
                <a:cxnLst/>
                <a:rect l="l" t="t" r="r" b="b"/>
                <a:pathLst>
                  <a:path w="18460" h="15403" extrusionOk="0">
                    <a:moveTo>
                      <a:pt x="9924" y="1272"/>
                    </a:moveTo>
                    <a:cubicBezTo>
                      <a:pt x="10142" y="1272"/>
                      <a:pt x="10361" y="1281"/>
                      <a:pt x="10580" y="1299"/>
                    </a:cubicBezTo>
                    <a:cubicBezTo>
                      <a:pt x="11003" y="1329"/>
                      <a:pt x="11411" y="1387"/>
                      <a:pt x="11835" y="1445"/>
                    </a:cubicBezTo>
                    <a:cubicBezTo>
                      <a:pt x="11791" y="1475"/>
                      <a:pt x="11732" y="1504"/>
                      <a:pt x="11674" y="1533"/>
                    </a:cubicBezTo>
                    <a:cubicBezTo>
                      <a:pt x="10740" y="2117"/>
                      <a:pt x="9981" y="3050"/>
                      <a:pt x="8916" y="3415"/>
                    </a:cubicBezTo>
                    <a:cubicBezTo>
                      <a:pt x="6903" y="4101"/>
                      <a:pt x="4626" y="3503"/>
                      <a:pt x="2919" y="5210"/>
                    </a:cubicBezTo>
                    <a:cubicBezTo>
                      <a:pt x="2365" y="5779"/>
                      <a:pt x="1985" y="6479"/>
                      <a:pt x="1781" y="7238"/>
                    </a:cubicBezTo>
                    <a:cubicBezTo>
                      <a:pt x="2000" y="5969"/>
                      <a:pt x="2627" y="4816"/>
                      <a:pt x="3561" y="3926"/>
                    </a:cubicBezTo>
                    <a:cubicBezTo>
                      <a:pt x="5270" y="2324"/>
                      <a:pt x="7577" y="1272"/>
                      <a:pt x="9924" y="1272"/>
                    </a:cubicBezTo>
                    <a:close/>
                    <a:moveTo>
                      <a:pt x="16241" y="7545"/>
                    </a:moveTo>
                    <a:lnTo>
                      <a:pt x="16241" y="7545"/>
                    </a:lnTo>
                    <a:cubicBezTo>
                      <a:pt x="16008" y="8989"/>
                      <a:pt x="15760" y="10448"/>
                      <a:pt x="14870" y="11659"/>
                    </a:cubicBezTo>
                    <a:lnTo>
                      <a:pt x="14870" y="11645"/>
                    </a:lnTo>
                    <a:cubicBezTo>
                      <a:pt x="13848" y="13060"/>
                      <a:pt x="12302" y="13717"/>
                      <a:pt x="10594" y="13965"/>
                    </a:cubicBezTo>
                    <a:cubicBezTo>
                      <a:pt x="11514" y="13454"/>
                      <a:pt x="12360" y="12812"/>
                      <a:pt x="13089" y="12068"/>
                    </a:cubicBezTo>
                    <a:cubicBezTo>
                      <a:pt x="14111" y="11076"/>
                      <a:pt x="14724" y="9617"/>
                      <a:pt x="15585" y="8493"/>
                    </a:cubicBezTo>
                    <a:cubicBezTo>
                      <a:pt x="15818" y="8187"/>
                      <a:pt x="16037" y="7866"/>
                      <a:pt x="16241" y="7545"/>
                    </a:cubicBezTo>
                    <a:close/>
                    <a:moveTo>
                      <a:pt x="15131" y="1513"/>
                    </a:moveTo>
                    <a:cubicBezTo>
                      <a:pt x="15571" y="1513"/>
                      <a:pt x="15990" y="1557"/>
                      <a:pt x="16329" y="1708"/>
                    </a:cubicBezTo>
                    <a:cubicBezTo>
                      <a:pt x="17423" y="2175"/>
                      <a:pt x="17117" y="3970"/>
                      <a:pt x="16737" y="5487"/>
                    </a:cubicBezTo>
                    <a:cubicBezTo>
                      <a:pt x="16154" y="6742"/>
                      <a:pt x="15278" y="7807"/>
                      <a:pt x="14461" y="8960"/>
                    </a:cubicBezTo>
                    <a:cubicBezTo>
                      <a:pt x="13746" y="9981"/>
                      <a:pt x="13323" y="11032"/>
                      <a:pt x="12360" y="11878"/>
                    </a:cubicBezTo>
                    <a:cubicBezTo>
                      <a:pt x="10959" y="13119"/>
                      <a:pt x="9733" y="13819"/>
                      <a:pt x="8187" y="14052"/>
                    </a:cubicBezTo>
                    <a:lnTo>
                      <a:pt x="8026" y="14052"/>
                    </a:lnTo>
                    <a:cubicBezTo>
                      <a:pt x="8800" y="13673"/>
                      <a:pt x="9485" y="13089"/>
                      <a:pt x="10127" y="12520"/>
                    </a:cubicBezTo>
                    <a:cubicBezTo>
                      <a:pt x="10334" y="12338"/>
                      <a:pt x="10206" y="11892"/>
                      <a:pt x="9989" y="11892"/>
                    </a:cubicBezTo>
                    <a:cubicBezTo>
                      <a:pt x="9946" y="11892"/>
                      <a:pt x="9899" y="11910"/>
                      <a:pt x="9850" y="11951"/>
                    </a:cubicBezTo>
                    <a:cubicBezTo>
                      <a:pt x="9106" y="12608"/>
                      <a:pt x="8318" y="13323"/>
                      <a:pt x="7340" y="13644"/>
                    </a:cubicBezTo>
                    <a:cubicBezTo>
                      <a:pt x="7047" y="13742"/>
                      <a:pt x="6772" y="13778"/>
                      <a:pt x="6506" y="13778"/>
                    </a:cubicBezTo>
                    <a:cubicBezTo>
                      <a:pt x="6016" y="13778"/>
                      <a:pt x="5555" y="13656"/>
                      <a:pt x="5064" y="13571"/>
                    </a:cubicBezTo>
                    <a:cubicBezTo>
                      <a:pt x="6042" y="13454"/>
                      <a:pt x="7019" y="13250"/>
                      <a:pt x="7895" y="12768"/>
                    </a:cubicBezTo>
                    <a:cubicBezTo>
                      <a:pt x="9369" y="11951"/>
                      <a:pt x="10463" y="10609"/>
                      <a:pt x="11514" y="9325"/>
                    </a:cubicBezTo>
                    <a:cubicBezTo>
                      <a:pt x="11685" y="9120"/>
                      <a:pt x="11517" y="8763"/>
                      <a:pt x="11310" y="8763"/>
                    </a:cubicBezTo>
                    <a:cubicBezTo>
                      <a:pt x="11253" y="8763"/>
                      <a:pt x="11192" y="8791"/>
                      <a:pt x="11134" y="8858"/>
                    </a:cubicBezTo>
                    <a:cubicBezTo>
                      <a:pt x="10215" y="9981"/>
                      <a:pt x="9281" y="11149"/>
                      <a:pt x="8055" y="11937"/>
                    </a:cubicBezTo>
                    <a:cubicBezTo>
                      <a:pt x="6815" y="12739"/>
                      <a:pt x="5385" y="12900"/>
                      <a:pt x="3941" y="13016"/>
                    </a:cubicBezTo>
                    <a:cubicBezTo>
                      <a:pt x="4466" y="12637"/>
                      <a:pt x="4947" y="12214"/>
                      <a:pt x="5371" y="11937"/>
                    </a:cubicBezTo>
                    <a:cubicBezTo>
                      <a:pt x="6392" y="11222"/>
                      <a:pt x="7399" y="10536"/>
                      <a:pt x="8070" y="9456"/>
                    </a:cubicBezTo>
                    <a:cubicBezTo>
                      <a:pt x="8204" y="9244"/>
                      <a:pt x="8039" y="8887"/>
                      <a:pt x="7857" y="8887"/>
                    </a:cubicBezTo>
                    <a:cubicBezTo>
                      <a:pt x="7800" y="8887"/>
                      <a:pt x="7742" y="8921"/>
                      <a:pt x="7691" y="9004"/>
                    </a:cubicBezTo>
                    <a:cubicBezTo>
                      <a:pt x="7107" y="9908"/>
                      <a:pt x="6290" y="10550"/>
                      <a:pt x="5414" y="11149"/>
                    </a:cubicBezTo>
                    <a:cubicBezTo>
                      <a:pt x="4962" y="11470"/>
                      <a:pt x="4495" y="11776"/>
                      <a:pt x="4043" y="12083"/>
                    </a:cubicBezTo>
                    <a:cubicBezTo>
                      <a:pt x="3692" y="12331"/>
                      <a:pt x="3226" y="12725"/>
                      <a:pt x="2773" y="12958"/>
                    </a:cubicBezTo>
                    <a:cubicBezTo>
                      <a:pt x="3824" y="9485"/>
                      <a:pt x="7282" y="7793"/>
                      <a:pt x="10405" y="6377"/>
                    </a:cubicBezTo>
                    <a:cubicBezTo>
                      <a:pt x="10678" y="6260"/>
                      <a:pt x="10603" y="5725"/>
                      <a:pt x="10356" y="5725"/>
                    </a:cubicBezTo>
                    <a:cubicBezTo>
                      <a:pt x="10326" y="5725"/>
                      <a:pt x="10293" y="5733"/>
                      <a:pt x="10259" y="5750"/>
                    </a:cubicBezTo>
                    <a:cubicBezTo>
                      <a:pt x="7151" y="7151"/>
                      <a:pt x="3824" y="8843"/>
                      <a:pt x="2511" y="12083"/>
                    </a:cubicBezTo>
                    <a:cubicBezTo>
                      <a:pt x="2496" y="11718"/>
                      <a:pt x="2525" y="11368"/>
                      <a:pt x="2569" y="11017"/>
                    </a:cubicBezTo>
                    <a:cubicBezTo>
                      <a:pt x="2744" y="10025"/>
                      <a:pt x="3226" y="9121"/>
                      <a:pt x="3955" y="8449"/>
                    </a:cubicBezTo>
                    <a:cubicBezTo>
                      <a:pt x="4148" y="8256"/>
                      <a:pt x="4022" y="7815"/>
                      <a:pt x="3817" y="7815"/>
                    </a:cubicBezTo>
                    <a:cubicBezTo>
                      <a:pt x="3773" y="7815"/>
                      <a:pt x="3726" y="7834"/>
                      <a:pt x="3678" y="7880"/>
                    </a:cubicBezTo>
                    <a:cubicBezTo>
                      <a:pt x="3007" y="8493"/>
                      <a:pt x="2511" y="9281"/>
                      <a:pt x="2233" y="10142"/>
                    </a:cubicBezTo>
                    <a:cubicBezTo>
                      <a:pt x="2117" y="10521"/>
                      <a:pt x="2058" y="10901"/>
                      <a:pt x="2029" y="11295"/>
                    </a:cubicBezTo>
                    <a:cubicBezTo>
                      <a:pt x="1825" y="8697"/>
                      <a:pt x="2190" y="5910"/>
                      <a:pt x="4743" y="4874"/>
                    </a:cubicBezTo>
                    <a:cubicBezTo>
                      <a:pt x="6261" y="4247"/>
                      <a:pt x="7982" y="4553"/>
                      <a:pt x="9456" y="3882"/>
                    </a:cubicBezTo>
                    <a:cubicBezTo>
                      <a:pt x="11003" y="3167"/>
                      <a:pt x="11922" y="2117"/>
                      <a:pt x="13308" y="1591"/>
                    </a:cubicBezTo>
                    <a:cubicBezTo>
                      <a:pt x="13334" y="1592"/>
                      <a:pt x="13359" y="1592"/>
                      <a:pt x="13385" y="1592"/>
                    </a:cubicBezTo>
                    <a:cubicBezTo>
                      <a:pt x="13909" y="1592"/>
                      <a:pt x="14539" y="1513"/>
                      <a:pt x="15131" y="1513"/>
                    </a:cubicBezTo>
                    <a:close/>
                    <a:moveTo>
                      <a:pt x="9592" y="1"/>
                    </a:moveTo>
                    <a:cubicBezTo>
                      <a:pt x="8814" y="1"/>
                      <a:pt x="8034" y="91"/>
                      <a:pt x="7224" y="366"/>
                    </a:cubicBezTo>
                    <a:cubicBezTo>
                      <a:pt x="5152" y="1066"/>
                      <a:pt x="2934" y="2394"/>
                      <a:pt x="1752" y="4291"/>
                    </a:cubicBezTo>
                    <a:cubicBezTo>
                      <a:pt x="1" y="7092"/>
                      <a:pt x="380" y="10974"/>
                      <a:pt x="1606" y="13950"/>
                    </a:cubicBezTo>
                    <a:cubicBezTo>
                      <a:pt x="1620" y="14096"/>
                      <a:pt x="1693" y="14242"/>
                      <a:pt x="1810" y="14330"/>
                    </a:cubicBezTo>
                    <a:cubicBezTo>
                      <a:pt x="1874" y="14406"/>
                      <a:pt x="1960" y="14449"/>
                      <a:pt x="2058" y="14449"/>
                    </a:cubicBezTo>
                    <a:cubicBezTo>
                      <a:pt x="2073" y="14449"/>
                      <a:pt x="2087" y="14448"/>
                      <a:pt x="2102" y="14446"/>
                    </a:cubicBezTo>
                    <a:cubicBezTo>
                      <a:pt x="4113" y="14884"/>
                      <a:pt x="6528" y="15402"/>
                      <a:pt x="8854" y="15402"/>
                    </a:cubicBezTo>
                    <a:cubicBezTo>
                      <a:pt x="10950" y="15402"/>
                      <a:pt x="12973" y="14982"/>
                      <a:pt x="14563" y="13702"/>
                    </a:cubicBezTo>
                    <a:cubicBezTo>
                      <a:pt x="17175" y="11601"/>
                      <a:pt x="17336" y="7661"/>
                      <a:pt x="17905" y="4626"/>
                    </a:cubicBezTo>
                    <a:cubicBezTo>
                      <a:pt x="18094" y="3503"/>
                      <a:pt x="18459" y="1941"/>
                      <a:pt x="17569" y="993"/>
                    </a:cubicBezTo>
                    <a:cubicBezTo>
                      <a:pt x="16945" y="345"/>
                      <a:pt x="15982" y="219"/>
                      <a:pt x="14998" y="219"/>
                    </a:cubicBezTo>
                    <a:cubicBezTo>
                      <a:pt x="14375" y="219"/>
                      <a:pt x="13744" y="270"/>
                      <a:pt x="13185" y="270"/>
                    </a:cubicBezTo>
                    <a:cubicBezTo>
                      <a:pt x="12998" y="270"/>
                      <a:pt x="12819" y="264"/>
                      <a:pt x="12652" y="249"/>
                    </a:cubicBezTo>
                    <a:cubicBezTo>
                      <a:pt x="11593" y="150"/>
                      <a:pt x="10593" y="1"/>
                      <a:pt x="9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2"/>
              <p:cNvSpPr/>
              <p:nvPr/>
            </p:nvSpPr>
            <p:spPr>
              <a:xfrm>
                <a:off x="6396438" y="1184975"/>
                <a:ext cx="20825" cy="17525"/>
              </a:xfrm>
              <a:custGeom>
                <a:avLst/>
                <a:gdLst/>
                <a:ahLst/>
                <a:cxnLst/>
                <a:rect l="l" t="t" r="r" b="b"/>
                <a:pathLst>
                  <a:path w="833" h="701" extrusionOk="0">
                    <a:moveTo>
                      <a:pt x="452" y="0"/>
                    </a:moveTo>
                    <a:cubicBezTo>
                      <a:pt x="393" y="0"/>
                      <a:pt x="330" y="26"/>
                      <a:pt x="269" y="88"/>
                    </a:cubicBezTo>
                    <a:lnTo>
                      <a:pt x="196" y="161"/>
                    </a:lnTo>
                    <a:cubicBezTo>
                      <a:pt x="0" y="345"/>
                      <a:pt x="167" y="701"/>
                      <a:pt x="389" y="701"/>
                    </a:cubicBezTo>
                    <a:cubicBezTo>
                      <a:pt x="449" y="701"/>
                      <a:pt x="513" y="675"/>
                      <a:pt x="575" y="613"/>
                    </a:cubicBezTo>
                    <a:cubicBezTo>
                      <a:pt x="604" y="599"/>
                      <a:pt x="619" y="569"/>
                      <a:pt x="648" y="555"/>
                    </a:cubicBezTo>
                    <a:cubicBezTo>
                      <a:pt x="832" y="359"/>
                      <a:pt x="671" y="0"/>
                      <a:pt x="452"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2"/>
              <p:cNvSpPr/>
              <p:nvPr/>
            </p:nvSpPr>
            <p:spPr>
              <a:xfrm>
                <a:off x="6538213" y="1296350"/>
                <a:ext cx="19175" cy="19900"/>
              </a:xfrm>
              <a:custGeom>
                <a:avLst/>
                <a:gdLst/>
                <a:ahLst/>
                <a:cxnLst/>
                <a:rect l="l" t="t" r="r" b="b"/>
                <a:pathLst>
                  <a:path w="767" h="796" extrusionOk="0">
                    <a:moveTo>
                      <a:pt x="395" y="1"/>
                    </a:moveTo>
                    <a:cubicBezTo>
                      <a:pt x="318" y="1"/>
                      <a:pt x="242" y="45"/>
                      <a:pt x="186" y="156"/>
                    </a:cubicBezTo>
                    <a:cubicBezTo>
                      <a:pt x="172" y="215"/>
                      <a:pt x="142" y="258"/>
                      <a:pt x="113" y="302"/>
                    </a:cubicBezTo>
                    <a:cubicBezTo>
                      <a:pt x="0" y="538"/>
                      <a:pt x="176" y="796"/>
                      <a:pt x="362" y="796"/>
                    </a:cubicBezTo>
                    <a:cubicBezTo>
                      <a:pt x="440" y="796"/>
                      <a:pt x="520" y="750"/>
                      <a:pt x="580" y="638"/>
                    </a:cubicBezTo>
                    <a:cubicBezTo>
                      <a:pt x="595" y="579"/>
                      <a:pt x="624" y="536"/>
                      <a:pt x="653" y="492"/>
                    </a:cubicBezTo>
                    <a:cubicBezTo>
                      <a:pt x="767" y="264"/>
                      <a:pt x="580" y="1"/>
                      <a:pt x="395"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2" name="Google Shape;1592;p62"/>
            <p:cNvGrpSpPr/>
            <p:nvPr/>
          </p:nvGrpSpPr>
          <p:grpSpPr>
            <a:xfrm>
              <a:off x="1768211" y="826357"/>
              <a:ext cx="1026311" cy="900963"/>
              <a:chOff x="1434550" y="4732575"/>
              <a:chExt cx="728500" cy="639525"/>
            </a:xfrm>
          </p:grpSpPr>
          <p:sp>
            <p:nvSpPr>
              <p:cNvPr id="1593" name="Google Shape;1593;p62"/>
              <p:cNvSpPr/>
              <p:nvPr/>
            </p:nvSpPr>
            <p:spPr>
              <a:xfrm>
                <a:off x="1496550" y="4768700"/>
                <a:ext cx="328700" cy="453250"/>
              </a:xfrm>
              <a:custGeom>
                <a:avLst/>
                <a:gdLst/>
                <a:ahLst/>
                <a:cxnLst/>
                <a:rect l="l" t="t" r="r" b="b"/>
                <a:pathLst>
                  <a:path w="13148" h="18130" extrusionOk="0">
                    <a:moveTo>
                      <a:pt x="4900" y="2544"/>
                    </a:moveTo>
                    <a:cubicBezTo>
                      <a:pt x="5151" y="2544"/>
                      <a:pt x="5233" y="3045"/>
                      <a:pt x="4977" y="3173"/>
                    </a:cubicBezTo>
                    <a:cubicBezTo>
                      <a:pt x="4072" y="3684"/>
                      <a:pt x="3342" y="4457"/>
                      <a:pt x="2919" y="5405"/>
                    </a:cubicBezTo>
                    <a:cubicBezTo>
                      <a:pt x="2855" y="5534"/>
                      <a:pt x="2758" y="5588"/>
                      <a:pt x="2665" y="5588"/>
                    </a:cubicBezTo>
                    <a:cubicBezTo>
                      <a:pt x="2486" y="5588"/>
                      <a:pt x="2322" y="5388"/>
                      <a:pt x="2438" y="5157"/>
                    </a:cubicBezTo>
                    <a:cubicBezTo>
                      <a:pt x="2919" y="4077"/>
                      <a:pt x="3736" y="3158"/>
                      <a:pt x="4787" y="2575"/>
                    </a:cubicBezTo>
                    <a:cubicBezTo>
                      <a:pt x="4827" y="2553"/>
                      <a:pt x="4865" y="2544"/>
                      <a:pt x="4900" y="2544"/>
                    </a:cubicBezTo>
                    <a:close/>
                    <a:moveTo>
                      <a:pt x="7193" y="1"/>
                    </a:moveTo>
                    <a:cubicBezTo>
                      <a:pt x="5007" y="1"/>
                      <a:pt x="3079" y="749"/>
                      <a:pt x="1723" y="3290"/>
                    </a:cubicBezTo>
                    <a:cubicBezTo>
                      <a:pt x="205" y="6120"/>
                      <a:pt x="395" y="9155"/>
                      <a:pt x="482" y="12249"/>
                    </a:cubicBezTo>
                    <a:cubicBezTo>
                      <a:pt x="555" y="14219"/>
                      <a:pt x="395" y="16203"/>
                      <a:pt x="1" y="18129"/>
                    </a:cubicBezTo>
                    <a:cubicBezTo>
                      <a:pt x="2073" y="14992"/>
                      <a:pt x="1781" y="11315"/>
                      <a:pt x="3109" y="7740"/>
                    </a:cubicBezTo>
                    <a:cubicBezTo>
                      <a:pt x="4116" y="5041"/>
                      <a:pt x="6275" y="3173"/>
                      <a:pt x="8931" y="2166"/>
                    </a:cubicBezTo>
                    <a:cubicBezTo>
                      <a:pt x="10303" y="1641"/>
                      <a:pt x="11703" y="1232"/>
                      <a:pt x="13148" y="926"/>
                    </a:cubicBezTo>
                    <a:cubicBezTo>
                      <a:pt x="12579" y="838"/>
                      <a:pt x="12024" y="721"/>
                      <a:pt x="11441" y="605"/>
                    </a:cubicBezTo>
                    <a:cubicBezTo>
                      <a:pt x="9976" y="283"/>
                      <a:pt x="8536" y="1"/>
                      <a:pt x="7193"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2"/>
              <p:cNvSpPr/>
              <p:nvPr/>
            </p:nvSpPr>
            <p:spPr>
              <a:xfrm>
                <a:off x="1495100" y="5150425"/>
                <a:ext cx="491400" cy="190900"/>
              </a:xfrm>
              <a:custGeom>
                <a:avLst/>
                <a:gdLst/>
                <a:ahLst/>
                <a:cxnLst/>
                <a:rect l="l" t="t" r="r" b="b"/>
                <a:pathLst>
                  <a:path w="19656" h="7636" extrusionOk="0">
                    <a:moveTo>
                      <a:pt x="14797" y="3413"/>
                    </a:moveTo>
                    <a:cubicBezTo>
                      <a:pt x="14940" y="3413"/>
                      <a:pt x="15076" y="3531"/>
                      <a:pt x="15044" y="3750"/>
                    </a:cubicBezTo>
                    <a:lnTo>
                      <a:pt x="15030" y="3823"/>
                    </a:lnTo>
                    <a:cubicBezTo>
                      <a:pt x="15003" y="4013"/>
                      <a:pt x="14878" y="4102"/>
                      <a:pt x="14758" y="4102"/>
                    </a:cubicBezTo>
                    <a:cubicBezTo>
                      <a:pt x="14620" y="4102"/>
                      <a:pt x="14488" y="3984"/>
                      <a:pt x="14519" y="3765"/>
                    </a:cubicBezTo>
                    <a:lnTo>
                      <a:pt x="14519" y="3692"/>
                    </a:lnTo>
                    <a:cubicBezTo>
                      <a:pt x="14546" y="3502"/>
                      <a:pt x="14674" y="3413"/>
                      <a:pt x="14797" y="3413"/>
                    </a:cubicBezTo>
                    <a:close/>
                    <a:moveTo>
                      <a:pt x="11760" y="4156"/>
                    </a:moveTo>
                    <a:cubicBezTo>
                      <a:pt x="11984" y="4156"/>
                      <a:pt x="12108" y="4554"/>
                      <a:pt x="11907" y="4743"/>
                    </a:cubicBezTo>
                    <a:cubicBezTo>
                      <a:pt x="11364" y="5206"/>
                      <a:pt x="10676" y="5466"/>
                      <a:pt x="9975" y="5466"/>
                    </a:cubicBezTo>
                    <a:cubicBezTo>
                      <a:pt x="9904" y="5466"/>
                      <a:pt x="9833" y="5463"/>
                      <a:pt x="9762" y="5458"/>
                    </a:cubicBezTo>
                    <a:cubicBezTo>
                      <a:pt x="9416" y="5429"/>
                      <a:pt x="9498" y="4801"/>
                      <a:pt x="9824" y="4801"/>
                    </a:cubicBezTo>
                    <a:cubicBezTo>
                      <a:pt x="9828" y="4801"/>
                      <a:pt x="9832" y="4801"/>
                      <a:pt x="9835" y="4801"/>
                    </a:cubicBezTo>
                    <a:cubicBezTo>
                      <a:pt x="9892" y="4805"/>
                      <a:pt x="9949" y="4807"/>
                      <a:pt x="10006" y="4807"/>
                    </a:cubicBezTo>
                    <a:cubicBezTo>
                      <a:pt x="10588" y="4807"/>
                      <a:pt x="11148" y="4604"/>
                      <a:pt x="11586" y="4232"/>
                    </a:cubicBezTo>
                    <a:cubicBezTo>
                      <a:pt x="11648" y="4178"/>
                      <a:pt x="11707" y="4156"/>
                      <a:pt x="11760" y="4156"/>
                    </a:cubicBezTo>
                    <a:close/>
                    <a:moveTo>
                      <a:pt x="13534" y="4689"/>
                    </a:moveTo>
                    <a:cubicBezTo>
                      <a:pt x="13743" y="4689"/>
                      <a:pt x="13874" y="5084"/>
                      <a:pt x="13687" y="5282"/>
                    </a:cubicBezTo>
                    <a:lnTo>
                      <a:pt x="13673" y="5282"/>
                    </a:lnTo>
                    <a:cubicBezTo>
                      <a:pt x="12706" y="6285"/>
                      <a:pt x="10890" y="6944"/>
                      <a:pt x="9350" y="6944"/>
                    </a:cubicBezTo>
                    <a:cubicBezTo>
                      <a:pt x="8986" y="6944"/>
                      <a:pt x="8636" y="6907"/>
                      <a:pt x="8318" y="6829"/>
                    </a:cubicBezTo>
                    <a:cubicBezTo>
                      <a:pt x="8000" y="6746"/>
                      <a:pt x="8048" y="6167"/>
                      <a:pt x="8339" y="6167"/>
                    </a:cubicBezTo>
                    <a:cubicBezTo>
                      <a:pt x="8356" y="6167"/>
                      <a:pt x="8373" y="6169"/>
                      <a:pt x="8391" y="6172"/>
                    </a:cubicBezTo>
                    <a:cubicBezTo>
                      <a:pt x="8674" y="6241"/>
                      <a:pt x="8989" y="6274"/>
                      <a:pt x="9321" y="6274"/>
                    </a:cubicBezTo>
                    <a:cubicBezTo>
                      <a:pt x="10749" y="6274"/>
                      <a:pt x="12490" y="5672"/>
                      <a:pt x="13366" y="4772"/>
                    </a:cubicBezTo>
                    <a:cubicBezTo>
                      <a:pt x="13425" y="4713"/>
                      <a:pt x="13482" y="4689"/>
                      <a:pt x="13534" y="4689"/>
                    </a:cubicBezTo>
                    <a:close/>
                    <a:moveTo>
                      <a:pt x="19655" y="0"/>
                    </a:moveTo>
                    <a:lnTo>
                      <a:pt x="19655" y="0"/>
                    </a:lnTo>
                    <a:cubicBezTo>
                      <a:pt x="19261" y="205"/>
                      <a:pt x="18867" y="394"/>
                      <a:pt x="18444" y="555"/>
                    </a:cubicBezTo>
                    <a:cubicBezTo>
                      <a:pt x="16884" y="1165"/>
                      <a:pt x="15364" y="1343"/>
                      <a:pt x="13788" y="1343"/>
                    </a:cubicBezTo>
                    <a:cubicBezTo>
                      <a:pt x="13064" y="1343"/>
                      <a:pt x="12329" y="1306"/>
                      <a:pt x="11572" y="1255"/>
                    </a:cubicBezTo>
                    <a:cubicBezTo>
                      <a:pt x="10895" y="1209"/>
                      <a:pt x="10243" y="1184"/>
                      <a:pt x="9612" y="1184"/>
                    </a:cubicBezTo>
                    <a:cubicBezTo>
                      <a:pt x="6064" y="1184"/>
                      <a:pt x="3162" y="1983"/>
                      <a:pt x="103" y="4349"/>
                    </a:cubicBezTo>
                    <a:cubicBezTo>
                      <a:pt x="73" y="4378"/>
                      <a:pt x="44" y="4392"/>
                      <a:pt x="1" y="4407"/>
                    </a:cubicBezTo>
                    <a:cubicBezTo>
                      <a:pt x="2619" y="6144"/>
                      <a:pt x="6162" y="7636"/>
                      <a:pt x="9456" y="7636"/>
                    </a:cubicBezTo>
                    <a:cubicBezTo>
                      <a:pt x="11779" y="7636"/>
                      <a:pt x="13978" y="6895"/>
                      <a:pt x="15643" y="4976"/>
                    </a:cubicBezTo>
                    <a:cubicBezTo>
                      <a:pt x="16533" y="3955"/>
                      <a:pt x="17262" y="2787"/>
                      <a:pt x="18109" y="1751"/>
                    </a:cubicBezTo>
                    <a:cubicBezTo>
                      <a:pt x="18605" y="1153"/>
                      <a:pt x="19130" y="569"/>
                      <a:pt x="19655"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2"/>
              <p:cNvSpPr/>
              <p:nvPr/>
            </p:nvSpPr>
            <p:spPr>
              <a:xfrm>
                <a:off x="1525375" y="4791250"/>
                <a:ext cx="622000" cy="411000"/>
              </a:xfrm>
              <a:custGeom>
                <a:avLst/>
                <a:gdLst/>
                <a:ahLst/>
                <a:cxnLst/>
                <a:rect l="l" t="t" r="r" b="b"/>
                <a:pathLst>
                  <a:path w="24880" h="16440" extrusionOk="0">
                    <a:moveTo>
                      <a:pt x="11398" y="1686"/>
                    </a:moveTo>
                    <a:cubicBezTo>
                      <a:pt x="11540" y="1686"/>
                      <a:pt x="11676" y="1804"/>
                      <a:pt x="11645" y="2023"/>
                    </a:cubicBezTo>
                    <a:lnTo>
                      <a:pt x="11645" y="2096"/>
                    </a:lnTo>
                    <a:cubicBezTo>
                      <a:pt x="11618" y="2285"/>
                      <a:pt x="11490" y="2375"/>
                      <a:pt x="11366" y="2375"/>
                    </a:cubicBezTo>
                    <a:cubicBezTo>
                      <a:pt x="11224" y="2375"/>
                      <a:pt x="11088" y="2256"/>
                      <a:pt x="11119" y="2037"/>
                    </a:cubicBezTo>
                    <a:lnTo>
                      <a:pt x="11119" y="1964"/>
                    </a:lnTo>
                    <a:cubicBezTo>
                      <a:pt x="11147" y="1775"/>
                      <a:pt x="11274" y="1686"/>
                      <a:pt x="11398" y="1686"/>
                    </a:cubicBezTo>
                    <a:close/>
                    <a:moveTo>
                      <a:pt x="16968" y="1919"/>
                    </a:moveTo>
                    <a:cubicBezTo>
                      <a:pt x="16978" y="1919"/>
                      <a:pt x="16989" y="1919"/>
                      <a:pt x="17000" y="1921"/>
                    </a:cubicBezTo>
                    <a:lnTo>
                      <a:pt x="17073" y="1921"/>
                    </a:lnTo>
                    <a:cubicBezTo>
                      <a:pt x="17412" y="1977"/>
                      <a:pt x="17341" y="2594"/>
                      <a:pt x="17032" y="2594"/>
                    </a:cubicBezTo>
                    <a:cubicBezTo>
                      <a:pt x="17021" y="2594"/>
                      <a:pt x="17011" y="2593"/>
                      <a:pt x="17000" y="2592"/>
                    </a:cubicBezTo>
                    <a:lnTo>
                      <a:pt x="16912" y="2577"/>
                    </a:lnTo>
                    <a:cubicBezTo>
                      <a:pt x="16588" y="2535"/>
                      <a:pt x="16659" y="1919"/>
                      <a:pt x="16968" y="1919"/>
                    </a:cubicBezTo>
                    <a:close/>
                    <a:moveTo>
                      <a:pt x="19512" y="3683"/>
                    </a:moveTo>
                    <a:cubicBezTo>
                      <a:pt x="19525" y="3683"/>
                      <a:pt x="19539" y="3684"/>
                      <a:pt x="19553" y="3686"/>
                    </a:cubicBezTo>
                    <a:cubicBezTo>
                      <a:pt x="19889" y="3728"/>
                      <a:pt x="19823" y="4332"/>
                      <a:pt x="19522" y="4332"/>
                    </a:cubicBezTo>
                    <a:cubicBezTo>
                      <a:pt x="19508" y="4332"/>
                      <a:pt x="19495" y="4331"/>
                      <a:pt x="19480" y="4328"/>
                    </a:cubicBezTo>
                    <a:cubicBezTo>
                      <a:pt x="19145" y="4286"/>
                      <a:pt x="19211" y="3683"/>
                      <a:pt x="19512" y="3683"/>
                    </a:cubicBezTo>
                    <a:close/>
                    <a:moveTo>
                      <a:pt x="13195" y="5898"/>
                    </a:moveTo>
                    <a:cubicBezTo>
                      <a:pt x="13441" y="5898"/>
                      <a:pt x="13519" y="6392"/>
                      <a:pt x="13264" y="6532"/>
                    </a:cubicBezTo>
                    <a:lnTo>
                      <a:pt x="13031" y="6648"/>
                    </a:lnTo>
                    <a:cubicBezTo>
                      <a:pt x="12988" y="6670"/>
                      <a:pt x="12948" y="6679"/>
                      <a:pt x="12912" y="6679"/>
                    </a:cubicBezTo>
                    <a:cubicBezTo>
                      <a:pt x="12655" y="6679"/>
                      <a:pt x="12584" y="6191"/>
                      <a:pt x="12827" y="6050"/>
                    </a:cubicBezTo>
                    <a:cubicBezTo>
                      <a:pt x="12914" y="6006"/>
                      <a:pt x="12987" y="5962"/>
                      <a:pt x="13075" y="5933"/>
                    </a:cubicBezTo>
                    <a:cubicBezTo>
                      <a:pt x="13118" y="5909"/>
                      <a:pt x="13158" y="5898"/>
                      <a:pt x="13195" y="5898"/>
                    </a:cubicBezTo>
                    <a:close/>
                    <a:moveTo>
                      <a:pt x="20123" y="10645"/>
                    </a:moveTo>
                    <a:cubicBezTo>
                      <a:pt x="20266" y="10645"/>
                      <a:pt x="20402" y="10763"/>
                      <a:pt x="20371" y="10982"/>
                    </a:cubicBezTo>
                    <a:lnTo>
                      <a:pt x="20371" y="11070"/>
                    </a:lnTo>
                    <a:cubicBezTo>
                      <a:pt x="20344" y="11256"/>
                      <a:pt x="20220" y="11342"/>
                      <a:pt x="20099" y="11342"/>
                    </a:cubicBezTo>
                    <a:cubicBezTo>
                      <a:pt x="19955" y="11342"/>
                      <a:pt x="19813" y="11219"/>
                      <a:pt x="19845" y="10997"/>
                    </a:cubicBezTo>
                    <a:lnTo>
                      <a:pt x="19845" y="10924"/>
                    </a:lnTo>
                    <a:cubicBezTo>
                      <a:pt x="19872" y="10734"/>
                      <a:pt x="20000" y="10645"/>
                      <a:pt x="20123" y="10645"/>
                    </a:cubicBezTo>
                    <a:close/>
                    <a:moveTo>
                      <a:pt x="17671" y="0"/>
                    </a:moveTo>
                    <a:cubicBezTo>
                      <a:pt x="16730" y="0"/>
                      <a:pt x="15776" y="114"/>
                      <a:pt x="14869" y="155"/>
                    </a:cubicBezTo>
                    <a:lnTo>
                      <a:pt x="14592" y="155"/>
                    </a:lnTo>
                    <a:cubicBezTo>
                      <a:pt x="14111" y="243"/>
                      <a:pt x="13644" y="345"/>
                      <a:pt x="13221" y="447"/>
                    </a:cubicBezTo>
                    <a:cubicBezTo>
                      <a:pt x="10886" y="943"/>
                      <a:pt x="8318" y="1454"/>
                      <a:pt x="6246" y="2650"/>
                    </a:cubicBezTo>
                    <a:cubicBezTo>
                      <a:pt x="2292" y="4956"/>
                      <a:pt x="2087" y="8822"/>
                      <a:pt x="1256" y="12864"/>
                    </a:cubicBezTo>
                    <a:cubicBezTo>
                      <a:pt x="1022" y="14119"/>
                      <a:pt x="599" y="15316"/>
                      <a:pt x="1" y="16439"/>
                    </a:cubicBezTo>
                    <a:cubicBezTo>
                      <a:pt x="2219" y="13827"/>
                      <a:pt x="2204" y="10194"/>
                      <a:pt x="3765" y="7159"/>
                    </a:cubicBezTo>
                    <a:cubicBezTo>
                      <a:pt x="4874" y="4999"/>
                      <a:pt x="6654" y="3540"/>
                      <a:pt x="8931" y="2709"/>
                    </a:cubicBezTo>
                    <a:cubicBezTo>
                      <a:pt x="8961" y="2697"/>
                      <a:pt x="8989" y="2691"/>
                      <a:pt x="9014" y="2691"/>
                    </a:cubicBezTo>
                    <a:cubicBezTo>
                      <a:pt x="9269" y="2691"/>
                      <a:pt x="9268" y="3244"/>
                      <a:pt x="8989" y="3351"/>
                    </a:cubicBezTo>
                    <a:cubicBezTo>
                      <a:pt x="5035" y="4810"/>
                      <a:pt x="3824" y="8064"/>
                      <a:pt x="2758" y="11814"/>
                    </a:cubicBezTo>
                    <a:cubicBezTo>
                      <a:pt x="2452" y="12952"/>
                      <a:pt x="2043" y="14075"/>
                      <a:pt x="1533" y="15141"/>
                    </a:cubicBezTo>
                    <a:cubicBezTo>
                      <a:pt x="3517" y="12660"/>
                      <a:pt x="4305" y="9231"/>
                      <a:pt x="6552" y="6867"/>
                    </a:cubicBezTo>
                    <a:cubicBezTo>
                      <a:pt x="8712" y="4649"/>
                      <a:pt x="11557" y="3219"/>
                      <a:pt x="14636" y="2840"/>
                    </a:cubicBezTo>
                    <a:cubicBezTo>
                      <a:pt x="14648" y="2838"/>
                      <a:pt x="14659" y="2838"/>
                      <a:pt x="14670" y="2838"/>
                    </a:cubicBezTo>
                    <a:cubicBezTo>
                      <a:pt x="15002" y="2838"/>
                      <a:pt x="15019" y="3454"/>
                      <a:pt x="14694" y="3482"/>
                    </a:cubicBezTo>
                    <a:cubicBezTo>
                      <a:pt x="10842" y="4007"/>
                      <a:pt x="7428" y="6065"/>
                      <a:pt x="5327" y="9362"/>
                    </a:cubicBezTo>
                    <a:cubicBezTo>
                      <a:pt x="3970" y="11507"/>
                      <a:pt x="3255" y="13886"/>
                      <a:pt x="1737" y="15768"/>
                    </a:cubicBezTo>
                    <a:cubicBezTo>
                      <a:pt x="5443" y="13390"/>
                      <a:pt x="6844" y="8443"/>
                      <a:pt x="11236" y="6896"/>
                    </a:cubicBezTo>
                    <a:cubicBezTo>
                      <a:pt x="11263" y="6887"/>
                      <a:pt x="11288" y="6883"/>
                      <a:pt x="11311" y="6883"/>
                    </a:cubicBezTo>
                    <a:cubicBezTo>
                      <a:pt x="11576" y="6883"/>
                      <a:pt x="11590" y="7459"/>
                      <a:pt x="11295" y="7553"/>
                    </a:cubicBezTo>
                    <a:cubicBezTo>
                      <a:pt x="8639" y="8472"/>
                      <a:pt x="7107" y="10719"/>
                      <a:pt x="5429" y="12850"/>
                    </a:cubicBezTo>
                    <a:cubicBezTo>
                      <a:pt x="6538" y="11872"/>
                      <a:pt x="7734" y="10982"/>
                      <a:pt x="9004" y="10223"/>
                    </a:cubicBezTo>
                    <a:cubicBezTo>
                      <a:pt x="11382" y="8822"/>
                      <a:pt x="14490" y="8881"/>
                      <a:pt x="16256" y="6517"/>
                    </a:cubicBezTo>
                    <a:cubicBezTo>
                      <a:pt x="16320" y="6426"/>
                      <a:pt x="16393" y="6389"/>
                      <a:pt x="16462" y="6389"/>
                    </a:cubicBezTo>
                    <a:cubicBezTo>
                      <a:pt x="16660" y="6389"/>
                      <a:pt x="16826" y="6691"/>
                      <a:pt x="16664" y="6896"/>
                    </a:cubicBezTo>
                    <a:cubicBezTo>
                      <a:pt x="15453" y="8516"/>
                      <a:pt x="13790" y="9056"/>
                      <a:pt x="11937" y="9683"/>
                    </a:cubicBezTo>
                    <a:cubicBezTo>
                      <a:pt x="9850" y="10384"/>
                      <a:pt x="8084" y="11507"/>
                      <a:pt x="6421" y="12835"/>
                    </a:cubicBezTo>
                    <a:cubicBezTo>
                      <a:pt x="7515" y="12368"/>
                      <a:pt x="8668" y="12018"/>
                      <a:pt x="9835" y="11814"/>
                    </a:cubicBezTo>
                    <a:cubicBezTo>
                      <a:pt x="13702" y="11113"/>
                      <a:pt x="18298" y="11215"/>
                      <a:pt x="20604" y="7407"/>
                    </a:cubicBezTo>
                    <a:cubicBezTo>
                      <a:pt x="20663" y="7309"/>
                      <a:pt x="20733" y="7269"/>
                      <a:pt x="20799" y="7269"/>
                    </a:cubicBezTo>
                    <a:cubicBezTo>
                      <a:pt x="20980" y="7269"/>
                      <a:pt x="21140" y="7563"/>
                      <a:pt x="21013" y="7786"/>
                    </a:cubicBezTo>
                    <a:cubicBezTo>
                      <a:pt x="19451" y="10384"/>
                      <a:pt x="16708" y="11405"/>
                      <a:pt x="13833" y="11887"/>
                    </a:cubicBezTo>
                    <a:cubicBezTo>
                      <a:pt x="10331" y="12470"/>
                      <a:pt x="7180" y="12864"/>
                      <a:pt x="4349" y="14717"/>
                    </a:cubicBezTo>
                    <a:cubicBezTo>
                      <a:pt x="8697" y="12806"/>
                      <a:pt x="13950" y="14002"/>
                      <a:pt x="18269" y="11741"/>
                    </a:cubicBezTo>
                    <a:cubicBezTo>
                      <a:pt x="18315" y="11716"/>
                      <a:pt x="18356" y="11705"/>
                      <a:pt x="18394" y="11705"/>
                    </a:cubicBezTo>
                    <a:cubicBezTo>
                      <a:pt x="18646" y="11705"/>
                      <a:pt x="18713" y="12199"/>
                      <a:pt x="18459" y="12339"/>
                    </a:cubicBezTo>
                    <a:cubicBezTo>
                      <a:pt x="14417" y="14455"/>
                      <a:pt x="9558" y="13565"/>
                      <a:pt x="5400" y="14980"/>
                    </a:cubicBezTo>
                    <a:cubicBezTo>
                      <a:pt x="6045" y="14899"/>
                      <a:pt x="6689" y="14869"/>
                      <a:pt x="7332" y="14869"/>
                    </a:cubicBezTo>
                    <a:cubicBezTo>
                      <a:pt x="9120" y="14869"/>
                      <a:pt x="10900" y="15100"/>
                      <a:pt x="12693" y="15100"/>
                    </a:cubicBezTo>
                    <a:cubicBezTo>
                      <a:pt x="12806" y="15100"/>
                      <a:pt x="12918" y="15099"/>
                      <a:pt x="13031" y="15097"/>
                    </a:cubicBezTo>
                    <a:cubicBezTo>
                      <a:pt x="15643" y="15068"/>
                      <a:pt x="18167" y="14119"/>
                      <a:pt x="20152" y="12427"/>
                    </a:cubicBezTo>
                    <a:cubicBezTo>
                      <a:pt x="20371" y="12149"/>
                      <a:pt x="20619" y="11887"/>
                      <a:pt x="20837" y="11580"/>
                    </a:cubicBezTo>
                    <a:cubicBezTo>
                      <a:pt x="23172" y="8531"/>
                      <a:pt x="24879" y="3234"/>
                      <a:pt x="20750" y="724"/>
                    </a:cubicBezTo>
                    <a:cubicBezTo>
                      <a:pt x="19801" y="149"/>
                      <a:pt x="18745" y="0"/>
                      <a:pt x="17671"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2"/>
              <p:cNvSpPr/>
              <p:nvPr/>
            </p:nvSpPr>
            <p:spPr>
              <a:xfrm>
                <a:off x="1434550" y="4732575"/>
                <a:ext cx="728500" cy="639525"/>
              </a:xfrm>
              <a:custGeom>
                <a:avLst/>
                <a:gdLst/>
                <a:ahLst/>
                <a:cxnLst/>
                <a:rect l="l" t="t" r="r" b="b"/>
                <a:pathLst>
                  <a:path w="29140" h="25581" extrusionOk="0">
                    <a:moveTo>
                      <a:pt x="21271" y="2356"/>
                    </a:moveTo>
                    <a:cubicBezTo>
                      <a:pt x="22351" y="2356"/>
                      <a:pt x="23414" y="2507"/>
                      <a:pt x="24368" y="3086"/>
                    </a:cubicBezTo>
                    <a:cubicBezTo>
                      <a:pt x="28512" y="5581"/>
                      <a:pt x="26805" y="10878"/>
                      <a:pt x="24456" y="13942"/>
                    </a:cubicBezTo>
                    <a:cubicBezTo>
                      <a:pt x="24237" y="14234"/>
                      <a:pt x="24004" y="14511"/>
                      <a:pt x="23770" y="14788"/>
                    </a:cubicBezTo>
                    <a:cubicBezTo>
                      <a:pt x="21786" y="16481"/>
                      <a:pt x="19261" y="17415"/>
                      <a:pt x="16664" y="17444"/>
                    </a:cubicBezTo>
                    <a:cubicBezTo>
                      <a:pt x="16515" y="17447"/>
                      <a:pt x="16366" y="17449"/>
                      <a:pt x="16218" y="17449"/>
                    </a:cubicBezTo>
                    <a:cubicBezTo>
                      <a:pt x="14462" y="17449"/>
                      <a:pt x="12713" y="17230"/>
                      <a:pt x="10961" y="17230"/>
                    </a:cubicBezTo>
                    <a:cubicBezTo>
                      <a:pt x="10314" y="17230"/>
                      <a:pt x="9666" y="17260"/>
                      <a:pt x="9018" y="17342"/>
                    </a:cubicBezTo>
                    <a:cubicBezTo>
                      <a:pt x="13191" y="15912"/>
                      <a:pt x="18050" y="16816"/>
                      <a:pt x="22077" y="14686"/>
                    </a:cubicBezTo>
                    <a:cubicBezTo>
                      <a:pt x="22334" y="14558"/>
                      <a:pt x="22263" y="14057"/>
                      <a:pt x="22005" y="14057"/>
                    </a:cubicBezTo>
                    <a:cubicBezTo>
                      <a:pt x="21969" y="14057"/>
                      <a:pt x="21930" y="14067"/>
                      <a:pt x="21888" y="14088"/>
                    </a:cubicBezTo>
                    <a:cubicBezTo>
                      <a:pt x="17569" y="16364"/>
                      <a:pt x="12316" y="15168"/>
                      <a:pt x="7967" y="17079"/>
                    </a:cubicBezTo>
                    <a:cubicBezTo>
                      <a:pt x="10798" y="15211"/>
                      <a:pt x="13950" y="14832"/>
                      <a:pt x="17466" y="14234"/>
                    </a:cubicBezTo>
                    <a:cubicBezTo>
                      <a:pt x="20326" y="13752"/>
                      <a:pt x="23070" y="12731"/>
                      <a:pt x="24631" y="10148"/>
                    </a:cubicBezTo>
                    <a:cubicBezTo>
                      <a:pt x="24770" y="9923"/>
                      <a:pt x="24610" y="9618"/>
                      <a:pt x="24422" y="9618"/>
                    </a:cubicBezTo>
                    <a:cubicBezTo>
                      <a:pt x="24355" y="9618"/>
                      <a:pt x="24284" y="9658"/>
                      <a:pt x="24222" y="9754"/>
                    </a:cubicBezTo>
                    <a:cubicBezTo>
                      <a:pt x="21917" y="13562"/>
                      <a:pt x="17335" y="13475"/>
                      <a:pt x="13454" y="14161"/>
                    </a:cubicBezTo>
                    <a:cubicBezTo>
                      <a:pt x="12286" y="14380"/>
                      <a:pt x="11134" y="14715"/>
                      <a:pt x="10039" y="15197"/>
                    </a:cubicBezTo>
                    <a:cubicBezTo>
                      <a:pt x="11703" y="13869"/>
                      <a:pt x="13483" y="12745"/>
                      <a:pt x="15570" y="12045"/>
                    </a:cubicBezTo>
                    <a:cubicBezTo>
                      <a:pt x="17408" y="11417"/>
                      <a:pt x="19086" y="10878"/>
                      <a:pt x="20283" y="9258"/>
                    </a:cubicBezTo>
                    <a:cubicBezTo>
                      <a:pt x="20444" y="9043"/>
                      <a:pt x="20288" y="8749"/>
                      <a:pt x="20090" y="8749"/>
                    </a:cubicBezTo>
                    <a:cubicBezTo>
                      <a:pt x="20019" y="8749"/>
                      <a:pt x="19943" y="8786"/>
                      <a:pt x="19874" y="8879"/>
                    </a:cubicBezTo>
                    <a:cubicBezTo>
                      <a:pt x="18123" y="11228"/>
                      <a:pt x="15000" y="11184"/>
                      <a:pt x="12622" y="12570"/>
                    </a:cubicBezTo>
                    <a:cubicBezTo>
                      <a:pt x="11367" y="13344"/>
                      <a:pt x="10171" y="14234"/>
                      <a:pt x="9062" y="15211"/>
                    </a:cubicBezTo>
                    <a:cubicBezTo>
                      <a:pt x="10711" y="13081"/>
                      <a:pt x="12257" y="10834"/>
                      <a:pt x="14913" y="9900"/>
                    </a:cubicBezTo>
                    <a:cubicBezTo>
                      <a:pt x="15208" y="9806"/>
                      <a:pt x="15195" y="9244"/>
                      <a:pt x="14930" y="9244"/>
                    </a:cubicBezTo>
                    <a:cubicBezTo>
                      <a:pt x="14907" y="9244"/>
                      <a:pt x="14882" y="9248"/>
                      <a:pt x="14855" y="9258"/>
                    </a:cubicBezTo>
                    <a:cubicBezTo>
                      <a:pt x="10463" y="10805"/>
                      <a:pt x="9062" y="15751"/>
                      <a:pt x="5355" y="18115"/>
                    </a:cubicBezTo>
                    <a:cubicBezTo>
                      <a:pt x="6873" y="16233"/>
                      <a:pt x="7588" y="13854"/>
                      <a:pt x="8960" y="11724"/>
                    </a:cubicBezTo>
                    <a:cubicBezTo>
                      <a:pt x="11046" y="8412"/>
                      <a:pt x="14461" y="6354"/>
                      <a:pt x="18327" y="5843"/>
                    </a:cubicBezTo>
                    <a:cubicBezTo>
                      <a:pt x="18638" y="5801"/>
                      <a:pt x="18634" y="5199"/>
                      <a:pt x="18304" y="5199"/>
                    </a:cubicBezTo>
                    <a:cubicBezTo>
                      <a:pt x="18293" y="5199"/>
                      <a:pt x="18281" y="5200"/>
                      <a:pt x="18269" y="5201"/>
                    </a:cubicBezTo>
                    <a:cubicBezTo>
                      <a:pt x="15190" y="5581"/>
                      <a:pt x="12330" y="6996"/>
                      <a:pt x="10171" y="9229"/>
                    </a:cubicBezTo>
                    <a:cubicBezTo>
                      <a:pt x="7924" y="11593"/>
                      <a:pt x="7136" y="15022"/>
                      <a:pt x="5151" y="17502"/>
                    </a:cubicBezTo>
                    <a:cubicBezTo>
                      <a:pt x="5662" y="16437"/>
                      <a:pt x="6085" y="15313"/>
                      <a:pt x="6377" y="14161"/>
                    </a:cubicBezTo>
                    <a:cubicBezTo>
                      <a:pt x="7442" y="10411"/>
                      <a:pt x="8653" y="7157"/>
                      <a:pt x="12607" y="5712"/>
                    </a:cubicBezTo>
                    <a:cubicBezTo>
                      <a:pt x="12889" y="5605"/>
                      <a:pt x="12887" y="5042"/>
                      <a:pt x="12625" y="5042"/>
                    </a:cubicBezTo>
                    <a:cubicBezTo>
                      <a:pt x="12601" y="5042"/>
                      <a:pt x="12576" y="5046"/>
                      <a:pt x="12549" y="5056"/>
                    </a:cubicBezTo>
                    <a:cubicBezTo>
                      <a:pt x="10287" y="5887"/>
                      <a:pt x="8507" y="7361"/>
                      <a:pt x="7384" y="9521"/>
                    </a:cubicBezTo>
                    <a:cubicBezTo>
                      <a:pt x="5837" y="12541"/>
                      <a:pt x="5837" y="16189"/>
                      <a:pt x="3634" y="18801"/>
                    </a:cubicBezTo>
                    <a:cubicBezTo>
                      <a:pt x="4217" y="17677"/>
                      <a:pt x="4640" y="16466"/>
                      <a:pt x="4874" y="15226"/>
                    </a:cubicBezTo>
                    <a:cubicBezTo>
                      <a:pt x="5706" y="11169"/>
                      <a:pt x="5910" y="7317"/>
                      <a:pt x="9864" y="5012"/>
                    </a:cubicBezTo>
                    <a:cubicBezTo>
                      <a:pt x="11936" y="3801"/>
                      <a:pt x="14519" y="3290"/>
                      <a:pt x="16839" y="2794"/>
                    </a:cubicBezTo>
                    <a:cubicBezTo>
                      <a:pt x="17262" y="2706"/>
                      <a:pt x="17729" y="2619"/>
                      <a:pt x="18211" y="2517"/>
                    </a:cubicBezTo>
                    <a:lnTo>
                      <a:pt x="18488" y="2517"/>
                    </a:lnTo>
                    <a:cubicBezTo>
                      <a:pt x="19389" y="2469"/>
                      <a:pt x="20336" y="2356"/>
                      <a:pt x="21271" y="2356"/>
                    </a:cubicBezTo>
                    <a:close/>
                    <a:moveTo>
                      <a:pt x="9673" y="1446"/>
                    </a:moveTo>
                    <a:cubicBezTo>
                      <a:pt x="11016" y="1446"/>
                      <a:pt x="12456" y="1728"/>
                      <a:pt x="13921" y="2050"/>
                    </a:cubicBezTo>
                    <a:cubicBezTo>
                      <a:pt x="14504" y="2166"/>
                      <a:pt x="15059" y="2283"/>
                      <a:pt x="15628" y="2356"/>
                    </a:cubicBezTo>
                    <a:cubicBezTo>
                      <a:pt x="14183" y="2663"/>
                      <a:pt x="12783" y="3071"/>
                      <a:pt x="11411" y="3596"/>
                    </a:cubicBezTo>
                    <a:cubicBezTo>
                      <a:pt x="8755" y="4618"/>
                      <a:pt x="6581" y="6471"/>
                      <a:pt x="5589" y="9170"/>
                    </a:cubicBezTo>
                    <a:cubicBezTo>
                      <a:pt x="4261" y="12760"/>
                      <a:pt x="4553" y="16437"/>
                      <a:pt x="2481" y="19574"/>
                    </a:cubicBezTo>
                    <a:cubicBezTo>
                      <a:pt x="2875" y="17634"/>
                      <a:pt x="3035" y="15664"/>
                      <a:pt x="2962" y="13694"/>
                    </a:cubicBezTo>
                    <a:cubicBezTo>
                      <a:pt x="2875" y="10586"/>
                      <a:pt x="2685" y="7565"/>
                      <a:pt x="4203" y="4735"/>
                    </a:cubicBezTo>
                    <a:cubicBezTo>
                      <a:pt x="5559" y="2194"/>
                      <a:pt x="7487" y="1446"/>
                      <a:pt x="9673" y="1446"/>
                    </a:cubicBezTo>
                    <a:close/>
                    <a:moveTo>
                      <a:pt x="22077" y="16685"/>
                    </a:moveTo>
                    <a:cubicBezTo>
                      <a:pt x="21552" y="17283"/>
                      <a:pt x="21027" y="17852"/>
                      <a:pt x="20531" y="18451"/>
                    </a:cubicBezTo>
                    <a:cubicBezTo>
                      <a:pt x="19670" y="19501"/>
                      <a:pt x="18955" y="20669"/>
                      <a:pt x="18065" y="21690"/>
                    </a:cubicBezTo>
                    <a:cubicBezTo>
                      <a:pt x="16402" y="23600"/>
                      <a:pt x="14207" y="24338"/>
                      <a:pt x="11888" y="24338"/>
                    </a:cubicBezTo>
                    <a:cubicBezTo>
                      <a:pt x="8591" y="24338"/>
                      <a:pt x="5044" y="22845"/>
                      <a:pt x="2423" y="21106"/>
                    </a:cubicBezTo>
                    <a:cubicBezTo>
                      <a:pt x="2452" y="21092"/>
                      <a:pt x="2495" y="21077"/>
                      <a:pt x="2525" y="21063"/>
                    </a:cubicBezTo>
                    <a:cubicBezTo>
                      <a:pt x="5589" y="18683"/>
                      <a:pt x="8515" y="17889"/>
                      <a:pt x="12093" y="17889"/>
                    </a:cubicBezTo>
                    <a:cubicBezTo>
                      <a:pt x="12706" y="17889"/>
                      <a:pt x="13338" y="17912"/>
                      <a:pt x="13994" y="17955"/>
                    </a:cubicBezTo>
                    <a:cubicBezTo>
                      <a:pt x="14746" y="18005"/>
                      <a:pt x="15478" y="18042"/>
                      <a:pt x="16200" y="18042"/>
                    </a:cubicBezTo>
                    <a:cubicBezTo>
                      <a:pt x="17773" y="18042"/>
                      <a:pt x="19296" y="17864"/>
                      <a:pt x="20866" y="17254"/>
                    </a:cubicBezTo>
                    <a:cubicBezTo>
                      <a:pt x="21275" y="17094"/>
                      <a:pt x="21683" y="16904"/>
                      <a:pt x="22077" y="16685"/>
                    </a:cubicBezTo>
                    <a:close/>
                    <a:moveTo>
                      <a:pt x="9705" y="0"/>
                    </a:moveTo>
                    <a:cubicBezTo>
                      <a:pt x="7694" y="0"/>
                      <a:pt x="5890" y="695"/>
                      <a:pt x="4480" y="2342"/>
                    </a:cubicBezTo>
                    <a:cubicBezTo>
                      <a:pt x="0" y="7565"/>
                      <a:pt x="2919" y="14963"/>
                      <a:pt x="1022" y="21004"/>
                    </a:cubicBezTo>
                    <a:cubicBezTo>
                      <a:pt x="890" y="21252"/>
                      <a:pt x="949" y="21573"/>
                      <a:pt x="1182" y="21763"/>
                    </a:cubicBezTo>
                    <a:cubicBezTo>
                      <a:pt x="4232" y="23946"/>
                      <a:pt x="7921" y="25581"/>
                      <a:pt x="11694" y="25581"/>
                    </a:cubicBezTo>
                    <a:cubicBezTo>
                      <a:pt x="12687" y="25581"/>
                      <a:pt x="13685" y="25467"/>
                      <a:pt x="14679" y="25221"/>
                    </a:cubicBezTo>
                    <a:cubicBezTo>
                      <a:pt x="17350" y="24565"/>
                      <a:pt x="18809" y="22551"/>
                      <a:pt x="20385" y="20464"/>
                    </a:cubicBezTo>
                    <a:cubicBezTo>
                      <a:pt x="22501" y="17634"/>
                      <a:pt x="25346" y="15299"/>
                      <a:pt x="26922" y="12089"/>
                    </a:cubicBezTo>
                    <a:cubicBezTo>
                      <a:pt x="29140" y="7624"/>
                      <a:pt x="27578" y="1378"/>
                      <a:pt x="21844" y="1057"/>
                    </a:cubicBezTo>
                    <a:cubicBezTo>
                      <a:pt x="21634" y="1046"/>
                      <a:pt x="21423" y="1041"/>
                      <a:pt x="21213" y="1041"/>
                    </a:cubicBezTo>
                    <a:cubicBezTo>
                      <a:pt x="19962" y="1041"/>
                      <a:pt x="18710" y="1218"/>
                      <a:pt x="17453" y="1218"/>
                    </a:cubicBezTo>
                    <a:cubicBezTo>
                      <a:pt x="17074" y="1218"/>
                      <a:pt x="16694" y="1202"/>
                      <a:pt x="16314" y="1160"/>
                    </a:cubicBezTo>
                    <a:cubicBezTo>
                      <a:pt x="14563" y="955"/>
                      <a:pt x="12885" y="372"/>
                      <a:pt x="11134" y="109"/>
                    </a:cubicBezTo>
                    <a:cubicBezTo>
                      <a:pt x="10648" y="38"/>
                      <a:pt x="10171" y="0"/>
                      <a:pt x="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2"/>
              <p:cNvSpPr/>
              <p:nvPr/>
            </p:nvSpPr>
            <p:spPr>
              <a:xfrm>
                <a:off x="2004000" y="4883300"/>
                <a:ext cx="18600" cy="16250"/>
              </a:xfrm>
              <a:custGeom>
                <a:avLst/>
                <a:gdLst/>
                <a:ahLst/>
                <a:cxnLst/>
                <a:rect l="l" t="t" r="r" b="b"/>
                <a:pathLst>
                  <a:path w="744" h="650" extrusionOk="0">
                    <a:moveTo>
                      <a:pt x="367" y="1"/>
                    </a:moveTo>
                    <a:cubicBezTo>
                      <a:pt x="66" y="1"/>
                      <a:pt x="0" y="604"/>
                      <a:pt x="335" y="646"/>
                    </a:cubicBezTo>
                    <a:cubicBezTo>
                      <a:pt x="350" y="649"/>
                      <a:pt x="363" y="650"/>
                      <a:pt x="377" y="650"/>
                    </a:cubicBezTo>
                    <a:cubicBezTo>
                      <a:pt x="678" y="650"/>
                      <a:pt x="744" y="46"/>
                      <a:pt x="408" y="4"/>
                    </a:cubicBezTo>
                    <a:cubicBezTo>
                      <a:pt x="394" y="2"/>
                      <a:pt x="380" y="1"/>
                      <a:pt x="367"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2"/>
              <p:cNvSpPr/>
              <p:nvPr/>
            </p:nvSpPr>
            <p:spPr>
              <a:xfrm>
                <a:off x="1940050" y="4839200"/>
                <a:ext cx="20625" cy="16900"/>
              </a:xfrm>
              <a:custGeom>
                <a:avLst/>
                <a:gdLst/>
                <a:ahLst/>
                <a:cxnLst/>
                <a:rect l="l" t="t" r="r" b="b"/>
                <a:pathLst>
                  <a:path w="825" h="676" extrusionOk="0">
                    <a:moveTo>
                      <a:pt x="380" y="1"/>
                    </a:moveTo>
                    <a:cubicBezTo>
                      <a:pt x="58" y="1"/>
                      <a:pt x="1" y="617"/>
                      <a:pt x="325" y="659"/>
                    </a:cubicBezTo>
                    <a:lnTo>
                      <a:pt x="413" y="674"/>
                    </a:lnTo>
                    <a:cubicBezTo>
                      <a:pt x="424" y="675"/>
                      <a:pt x="434" y="676"/>
                      <a:pt x="445" y="676"/>
                    </a:cubicBezTo>
                    <a:cubicBezTo>
                      <a:pt x="754" y="676"/>
                      <a:pt x="825" y="59"/>
                      <a:pt x="486" y="3"/>
                    </a:cubicBezTo>
                    <a:lnTo>
                      <a:pt x="413" y="3"/>
                    </a:lnTo>
                    <a:cubicBezTo>
                      <a:pt x="402" y="1"/>
                      <a:pt x="391" y="1"/>
                      <a:pt x="38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2"/>
              <p:cNvSpPr/>
              <p:nvPr/>
            </p:nvSpPr>
            <p:spPr>
              <a:xfrm>
                <a:off x="1839950" y="4938675"/>
                <a:ext cx="23400" cy="19575"/>
              </a:xfrm>
              <a:custGeom>
                <a:avLst/>
                <a:gdLst/>
                <a:ahLst/>
                <a:cxnLst/>
                <a:rect l="l" t="t" r="r" b="b"/>
                <a:pathLst>
                  <a:path w="936" h="783" extrusionOk="0">
                    <a:moveTo>
                      <a:pt x="612" y="1"/>
                    </a:moveTo>
                    <a:cubicBezTo>
                      <a:pt x="575" y="1"/>
                      <a:pt x="535" y="12"/>
                      <a:pt x="492" y="36"/>
                    </a:cubicBezTo>
                    <a:cubicBezTo>
                      <a:pt x="404" y="65"/>
                      <a:pt x="331" y="109"/>
                      <a:pt x="244" y="153"/>
                    </a:cubicBezTo>
                    <a:cubicBezTo>
                      <a:pt x="1" y="294"/>
                      <a:pt x="72" y="782"/>
                      <a:pt x="329" y="782"/>
                    </a:cubicBezTo>
                    <a:cubicBezTo>
                      <a:pt x="365" y="782"/>
                      <a:pt x="405" y="773"/>
                      <a:pt x="448" y="751"/>
                    </a:cubicBezTo>
                    <a:lnTo>
                      <a:pt x="681" y="620"/>
                    </a:lnTo>
                    <a:cubicBezTo>
                      <a:pt x="935" y="493"/>
                      <a:pt x="858" y="1"/>
                      <a:pt x="61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2"/>
              <p:cNvSpPr/>
              <p:nvPr/>
            </p:nvSpPr>
            <p:spPr>
              <a:xfrm>
                <a:off x="2020350" y="5057350"/>
                <a:ext cx="15075" cy="17250"/>
              </a:xfrm>
              <a:custGeom>
                <a:avLst/>
                <a:gdLst/>
                <a:ahLst/>
                <a:cxnLst/>
                <a:rect l="l" t="t" r="r" b="b"/>
                <a:pathLst>
                  <a:path w="603" h="690" extrusionOk="0">
                    <a:moveTo>
                      <a:pt x="324" y="1"/>
                    </a:moveTo>
                    <a:cubicBezTo>
                      <a:pt x="201" y="1"/>
                      <a:pt x="73" y="90"/>
                      <a:pt x="46" y="280"/>
                    </a:cubicBezTo>
                    <a:lnTo>
                      <a:pt x="32" y="353"/>
                    </a:lnTo>
                    <a:cubicBezTo>
                      <a:pt x="0" y="571"/>
                      <a:pt x="136" y="690"/>
                      <a:pt x="279" y="690"/>
                    </a:cubicBezTo>
                    <a:cubicBezTo>
                      <a:pt x="402" y="690"/>
                      <a:pt x="530" y="601"/>
                      <a:pt x="557" y="411"/>
                    </a:cubicBezTo>
                    <a:lnTo>
                      <a:pt x="572" y="338"/>
                    </a:lnTo>
                    <a:cubicBezTo>
                      <a:pt x="603" y="119"/>
                      <a:pt x="467" y="1"/>
                      <a:pt x="32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2"/>
              <p:cNvSpPr/>
              <p:nvPr/>
            </p:nvSpPr>
            <p:spPr>
              <a:xfrm>
                <a:off x="1802575" y="4833375"/>
                <a:ext cx="14700" cy="17250"/>
              </a:xfrm>
              <a:custGeom>
                <a:avLst/>
                <a:gdLst/>
                <a:ahLst/>
                <a:cxnLst/>
                <a:rect l="l" t="t" r="r" b="b"/>
                <a:pathLst>
                  <a:path w="588" h="690" extrusionOk="0">
                    <a:moveTo>
                      <a:pt x="310" y="1"/>
                    </a:moveTo>
                    <a:cubicBezTo>
                      <a:pt x="186" y="1"/>
                      <a:pt x="59" y="90"/>
                      <a:pt x="31" y="279"/>
                    </a:cubicBezTo>
                    <a:lnTo>
                      <a:pt x="31" y="352"/>
                    </a:lnTo>
                    <a:cubicBezTo>
                      <a:pt x="0" y="571"/>
                      <a:pt x="136" y="690"/>
                      <a:pt x="278" y="690"/>
                    </a:cubicBezTo>
                    <a:cubicBezTo>
                      <a:pt x="402" y="690"/>
                      <a:pt x="530" y="600"/>
                      <a:pt x="557" y="411"/>
                    </a:cubicBezTo>
                    <a:lnTo>
                      <a:pt x="557" y="338"/>
                    </a:lnTo>
                    <a:cubicBezTo>
                      <a:pt x="588" y="119"/>
                      <a:pt x="452" y="1"/>
                      <a:pt x="31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2"/>
              <p:cNvSpPr/>
              <p:nvPr/>
            </p:nvSpPr>
            <p:spPr>
              <a:xfrm>
                <a:off x="1554600" y="4832275"/>
                <a:ext cx="72800" cy="76125"/>
              </a:xfrm>
              <a:custGeom>
                <a:avLst/>
                <a:gdLst/>
                <a:ahLst/>
                <a:cxnLst/>
                <a:rect l="l" t="t" r="r" b="b"/>
                <a:pathLst>
                  <a:path w="2912" h="3045" extrusionOk="0">
                    <a:moveTo>
                      <a:pt x="2578" y="1"/>
                    </a:moveTo>
                    <a:cubicBezTo>
                      <a:pt x="2543" y="1"/>
                      <a:pt x="2505" y="10"/>
                      <a:pt x="2465" y="32"/>
                    </a:cubicBezTo>
                    <a:cubicBezTo>
                      <a:pt x="1414" y="615"/>
                      <a:pt x="597" y="1534"/>
                      <a:pt x="116" y="2614"/>
                    </a:cubicBezTo>
                    <a:cubicBezTo>
                      <a:pt x="0" y="2845"/>
                      <a:pt x="164" y="3045"/>
                      <a:pt x="343" y="3045"/>
                    </a:cubicBezTo>
                    <a:cubicBezTo>
                      <a:pt x="436" y="3045"/>
                      <a:pt x="533" y="2991"/>
                      <a:pt x="597" y="2862"/>
                    </a:cubicBezTo>
                    <a:cubicBezTo>
                      <a:pt x="1020" y="1914"/>
                      <a:pt x="1750" y="1141"/>
                      <a:pt x="2655" y="630"/>
                    </a:cubicBezTo>
                    <a:cubicBezTo>
                      <a:pt x="2911" y="502"/>
                      <a:pt x="2829" y="1"/>
                      <a:pt x="2578"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2"/>
              <p:cNvSpPr/>
              <p:nvPr/>
            </p:nvSpPr>
            <p:spPr>
              <a:xfrm>
                <a:off x="1695100" y="5267625"/>
                <a:ext cx="146875" cy="56425"/>
              </a:xfrm>
              <a:custGeom>
                <a:avLst/>
                <a:gdLst/>
                <a:ahLst/>
                <a:cxnLst/>
                <a:rect l="l" t="t" r="r" b="b"/>
                <a:pathLst>
                  <a:path w="5875" h="2257" extrusionOk="0">
                    <a:moveTo>
                      <a:pt x="5534" y="1"/>
                    </a:moveTo>
                    <a:cubicBezTo>
                      <a:pt x="5482" y="1"/>
                      <a:pt x="5425" y="25"/>
                      <a:pt x="5366" y="84"/>
                    </a:cubicBezTo>
                    <a:cubicBezTo>
                      <a:pt x="4490" y="984"/>
                      <a:pt x="2749" y="1586"/>
                      <a:pt x="1328" y="1586"/>
                    </a:cubicBezTo>
                    <a:cubicBezTo>
                      <a:pt x="998" y="1586"/>
                      <a:pt x="686" y="1553"/>
                      <a:pt x="405" y="1484"/>
                    </a:cubicBezTo>
                    <a:cubicBezTo>
                      <a:pt x="387" y="1481"/>
                      <a:pt x="370" y="1479"/>
                      <a:pt x="354" y="1479"/>
                    </a:cubicBezTo>
                    <a:cubicBezTo>
                      <a:pt x="62" y="1479"/>
                      <a:pt x="0" y="2058"/>
                      <a:pt x="318" y="2141"/>
                    </a:cubicBezTo>
                    <a:cubicBezTo>
                      <a:pt x="639" y="2219"/>
                      <a:pt x="990" y="2256"/>
                      <a:pt x="1356" y="2256"/>
                    </a:cubicBezTo>
                    <a:cubicBezTo>
                      <a:pt x="2900" y="2256"/>
                      <a:pt x="4708" y="1597"/>
                      <a:pt x="5687" y="594"/>
                    </a:cubicBezTo>
                    <a:cubicBezTo>
                      <a:pt x="5874" y="396"/>
                      <a:pt x="5743" y="1"/>
                      <a:pt x="553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2"/>
              <p:cNvSpPr/>
              <p:nvPr/>
            </p:nvSpPr>
            <p:spPr>
              <a:xfrm>
                <a:off x="1730850" y="5254300"/>
                <a:ext cx="66950" cy="32775"/>
              </a:xfrm>
              <a:custGeom>
                <a:avLst/>
                <a:gdLst/>
                <a:ahLst/>
                <a:cxnLst/>
                <a:rect l="l" t="t" r="r" b="b"/>
                <a:pathLst>
                  <a:path w="2678" h="1311" extrusionOk="0">
                    <a:moveTo>
                      <a:pt x="2338" y="1"/>
                    </a:moveTo>
                    <a:cubicBezTo>
                      <a:pt x="2287" y="1"/>
                      <a:pt x="2230" y="23"/>
                      <a:pt x="2171" y="77"/>
                    </a:cubicBezTo>
                    <a:cubicBezTo>
                      <a:pt x="1732" y="449"/>
                      <a:pt x="1160" y="652"/>
                      <a:pt x="587" y="652"/>
                    </a:cubicBezTo>
                    <a:cubicBezTo>
                      <a:pt x="532" y="652"/>
                      <a:pt x="476" y="650"/>
                      <a:pt x="420" y="646"/>
                    </a:cubicBezTo>
                    <a:cubicBezTo>
                      <a:pt x="416" y="646"/>
                      <a:pt x="412" y="646"/>
                      <a:pt x="408" y="646"/>
                    </a:cubicBezTo>
                    <a:cubicBezTo>
                      <a:pt x="68" y="646"/>
                      <a:pt x="0" y="1274"/>
                      <a:pt x="332" y="1303"/>
                    </a:cubicBezTo>
                    <a:cubicBezTo>
                      <a:pt x="405" y="1308"/>
                      <a:pt x="477" y="1311"/>
                      <a:pt x="549" y="1311"/>
                    </a:cubicBezTo>
                    <a:cubicBezTo>
                      <a:pt x="1261" y="1311"/>
                      <a:pt x="1947" y="1051"/>
                      <a:pt x="2477" y="588"/>
                    </a:cubicBezTo>
                    <a:cubicBezTo>
                      <a:pt x="2678" y="399"/>
                      <a:pt x="2554" y="1"/>
                      <a:pt x="2338"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2"/>
              <p:cNvSpPr/>
              <p:nvPr/>
            </p:nvSpPr>
            <p:spPr>
              <a:xfrm>
                <a:off x="1857275" y="5235600"/>
                <a:ext cx="14900" cy="17225"/>
              </a:xfrm>
              <a:custGeom>
                <a:avLst/>
                <a:gdLst/>
                <a:ahLst/>
                <a:cxnLst/>
                <a:rect l="l" t="t" r="r" b="b"/>
                <a:pathLst>
                  <a:path w="596" h="689" extrusionOk="0">
                    <a:moveTo>
                      <a:pt x="317" y="0"/>
                    </a:moveTo>
                    <a:cubicBezTo>
                      <a:pt x="197" y="0"/>
                      <a:pt x="74" y="90"/>
                      <a:pt x="47" y="285"/>
                    </a:cubicBezTo>
                    <a:lnTo>
                      <a:pt x="32" y="343"/>
                    </a:lnTo>
                    <a:cubicBezTo>
                      <a:pt x="0" y="566"/>
                      <a:pt x="142" y="689"/>
                      <a:pt x="286" y="689"/>
                    </a:cubicBezTo>
                    <a:cubicBezTo>
                      <a:pt x="407" y="689"/>
                      <a:pt x="531" y="602"/>
                      <a:pt x="557" y="416"/>
                    </a:cubicBezTo>
                    <a:lnTo>
                      <a:pt x="572" y="343"/>
                    </a:lnTo>
                    <a:cubicBezTo>
                      <a:pt x="596" y="123"/>
                      <a:pt x="458" y="0"/>
                      <a:pt x="317"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845" y="1938994"/>
            <a:ext cx="1634908" cy="1988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9BB656-DA27-4779-BAD2-F857B40B982F}"/>
              </a:ext>
            </a:extLst>
          </p:cNvPr>
          <p:cNvSpPr>
            <a:spLocks noGrp="1"/>
          </p:cNvSpPr>
          <p:nvPr>
            <p:ph type="subTitle" idx="1"/>
          </p:nvPr>
        </p:nvSpPr>
        <p:spPr>
          <a:xfrm flipH="1">
            <a:off x="1654425" y="1470490"/>
            <a:ext cx="5835150" cy="2374309"/>
          </a:xfrm>
        </p:spPr>
        <p:txBody>
          <a:bodyPr/>
          <a:lstStyle/>
          <a:p>
            <a:r>
              <a:rPr lang="en-US" sz="1500" dirty="0">
                <a:solidFill>
                  <a:schemeClr val="tx2">
                    <a:lumMod val="75000"/>
                  </a:schemeClr>
                </a:solidFill>
                <a:latin typeface="Times New Roman" panose="02020603050405020304" pitchFamily="18" charset="0"/>
                <a:cs typeface="Times New Roman" panose="02020603050405020304" pitchFamily="18" charset="0"/>
              </a:rPr>
              <a:t>In our results, different models were used, trained and tested.</a:t>
            </a:r>
          </a:p>
          <a:p>
            <a:r>
              <a:rPr lang="en-US" sz="1500" dirty="0">
                <a:solidFill>
                  <a:schemeClr val="tx2">
                    <a:lumMod val="75000"/>
                  </a:schemeClr>
                </a:solidFill>
                <a:latin typeface="Times New Roman" panose="02020603050405020304" pitchFamily="18" charset="0"/>
                <a:cs typeface="Times New Roman" panose="02020603050405020304" pitchFamily="18" charset="0"/>
              </a:rPr>
              <a:t>The accuracy was predicted for all these models and k-fold cross-validation was performed on the training data to improve and correctly predict the accuracy. Out of all the results, random forest came out to be the best model in terms of classification with an accuracy score of high rate. The results shows that random forest turns out to be the most accurate model in terms of accuracy and 5-fold cross validation score.</a:t>
            </a:r>
          </a:p>
        </p:txBody>
      </p:sp>
      <p:sp>
        <p:nvSpPr>
          <p:cNvPr id="3" name="Title 2">
            <a:extLst>
              <a:ext uri="{FF2B5EF4-FFF2-40B4-BE49-F238E27FC236}">
                <a16:creationId xmlns:a16="http://schemas.microsoft.com/office/drawing/2014/main" id="{96FF21E9-95E1-465F-AB1C-FC7653098048}"/>
              </a:ext>
            </a:extLst>
          </p:cNvPr>
          <p:cNvSpPr>
            <a:spLocks noGrp="1"/>
          </p:cNvSpPr>
          <p:nvPr>
            <p:ph type="ctrTitle"/>
          </p:nvPr>
        </p:nvSpPr>
        <p:spPr>
          <a:xfrm flipH="1">
            <a:off x="174450" y="632862"/>
            <a:ext cx="5273584" cy="663137"/>
          </a:xfrm>
        </p:spPr>
        <p:txBody>
          <a:bodyPr/>
          <a:lstStyle/>
          <a:p>
            <a:r>
              <a:rPr lang="en-US" sz="5400" b="1" dirty="0"/>
              <a:t>Our Results</a:t>
            </a:r>
          </a:p>
        </p:txBody>
      </p:sp>
    </p:spTree>
    <p:extLst>
      <p:ext uri="{BB962C8B-B14F-4D97-AF65-F5344CB8AC3E}">
        <p14:creationId xmlns:p14="http://schemas.microsoft.com/office/powerpoint/2010/main" val="3846799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D2036B0E-8000-41A0-9B45-5F6BADAE9C84}"/>
              </a:ext>
            </a:extLst>
          </p:cNvPr>
          <p:cNvSpPr>
            <a:spLocks noGrp="1"/>
          </p:cNvSpPr>
          <p:nvPr>
            <p:ph type="subTitle" idx="1"/>
          </p:nvPr>
        </p:nvSpPr>
        <p:spPr>
          <a:xfrm flipH="1">
            <a:off x="338400" y="540000"/>
            <a:ext cx="8596800" cy="4539437"/>
          </a:xfrm>
        </p:spPr>
        <p:txBody>
          <a:bodyPr/>
          <a:lstStyle/>
          <a:p>
            <a:r>
              <a:rPr lang="en-US" sz="1200" dirty="0">
                <a:solidFill>
                  <a:schemeClr val="bg2">
                    <a:lumMod val="25000"/>
                  </a:schemeClr>
                </a:solidFill>
                <a:effectLst/>
                <a:latin typeface="Calibri" panose="020F0502020204030204" pitchFamily="34" charset="0"/>
                <a:ea typeface="Calibri" panose="020F0502020204030204" pitchFamily="34" charset="0"/>
                <a:cs typeface="Calibri" panose="020F0502020204030204" pitchFamily="34" charset="0"/>
              </a:rPr>
              <a:t>This figure shows:</a:t>
            </a:r>
            <a:r>
              <a:rPr lang="en-US" sz="120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With using predictor1 </a:t>
            </a:r>
            <a:r>
              <a:rPr lang="en-US" sz="1200" dirty="0">
                <a:solidFill>
                  <a:schemeClr val="bg2">
                    <a:lumMod val="25000"/>
                  </a:schemeClr>
                </a:solidFill>
                <a:effectLst/>
                <a:latin typeface="Calibri" panose="020F0502020204030204" pitchFamily="34" charset="0"/>
                <a:ea typeface="Calibri" panose="020F0502020204030204" pitchFamily="34" charset="0"/>
                <a:cs typeface="Calibri" panose="020F0502020204030204" pitchFamily="34" charset="0"/>
              </a:rPr>
              <a:t>gives a better prediction accuracy, but the cross-validation is not great.</a:t>
            </a:r>
            <a:endParaRPr lang="en-US" sz="1200" dirty="0">
              <a:solidFill>
                <a:schemeClr val="bg2">
                  <a:lumMod val="25000"/>
                </a:schemeClr>
              </a:solidFill>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3" name="Title 2">
            <a:extLst>
              <a:ext uri="{FF2B5EF4-FFF2-40B4-BE49-F238E27FC236}">
                <a16:creationId xmlns:a16="http://schemas.microsoft.com/office/drawing/2014/main" id="{C72BEBF7-E9F2-413C-82BD-4B8E3D06BD5D}"/>
              </a:ext>
            </a:extLst>
          </p:cNvPr>
          <p:cNvSpPr>
            <a:spLocks noGrp="1"/>
          </p:cNvSpPr>
          <p:nvPr>
            <p:ph type="ctrTitle"/>
          </p:nvPr>
        </p:nvSpPr>
        <p:spPr>
          <a:xfrm flipH="1">
            <a:off x="73650" y="274959"/>
            <a:ext cx="6275100" cy="209704"/>
          </a:xfrm>
        </p:spPr>
        <p:txBody>
          <a:bodyPr/>
          <a:lstStyle/>
          <a:p>
            <a:r>
              <a:rPr lang="en-US" sz="4800" b="1" dirty="0"/>
              <a:t>Results</a:t>
            </a:r>
          </a:p>
        </p:txBody>
      </p:sp>
      <p:pic>
        <p:nvPicPr>
          <p:cNvPr id="7" name="Picture 6">
            <a:extLst>
              <a:ext uri="{FF2B5EF4-FFF2-40B4-BE49-F238E27FC236}">
                <a16:creationId xmlns:a16="http://schemas.microsoft.com/office/drawing/2014/main" id="{9B6AC2FC-A8F3-4DC7-A060-5FC0661EB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401" y="540000"/>
            <a:ext cx="3984217" cy="1965600"/>
          </a:xfrm>
          <a:prstGeom prst="rect">
            <a:avLst/>
          </a:prstGeom>
        </p:spPr>
      </p:pic>
      <p:pic>
        <p:nvPicPr>
          <p:cNvPr id="8" name="Picture 7">
            <a:extLst>
              <a:ext uri="{FF2B5EF4-FFF2-40B4-BE49-F238E27FC236}">
                <a16:creationId xmlns:a16="http://schemas.microsoft.com/office/drawing/2014/main" id="{EA90BA96-0899-44BF-B45D-C91033F8C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0845" y="539999"/>
            <a:ext cx="4399954" cy="1965600"/>
          </a:xfrm>
          <a:prstGeom prst="rect">
            <a:avLst/>
          </a:prstGeom>
        </p:spPr>
      </p:pic>
      <p:pic>
        <p:nvPicPr>
          <p:cNvPr id="9" name="Picture 8">
            <a:extLst>
              <a:ext uri="{FF2B5EF4-FFF2-40B4-BE49-F238E27FC236}">
                <a16:creationId xmlns:a16="http://schemas.microsoft.com/office/drawing/2014/main" id="{29071D99-BDAF-4EA2-AA55-A1F62F41F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401" y="2731267"/>
            <a:ext cx="3984217" cy="1893807"/>
          </a:xfrm>
          <a:prstGeom prst="rect">
            <a:avLst/>
          </a:prstGeom>
        </p:spPr>
      </p:pic>
      <p:pic>
        <p:nvPicPr>
          <p:cNvPr id="11" name="Picture 10">
            <a:extLst>
              <a:ext uri="{FF2B5EF4-FFF2-40B4-BE49-F238E27FC236}">
                <a16:creationId xmlns:a16="http://schemas.microsoft.com/office/drawing/2014/main" id="{643BC4A6-5879-4A1B-97D0-C7AFD2778F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0844" y="2731266"/>
            <a:ext cx="4414355" cy="1893807"/>
          </a:xfrm>
          <a:prstGeom prst="rect">
            <a:avLst/>
          </a:prstGeom>
        </p:spPr>
      </p:pic>
      <p:sp>
        <p:nvSpPr>
          <p:cNvPr id="12" name="Title 2">
            <a:extLst>
              <a:ext uri="{FF2B5EF4-FFF2-40B4-BE49-F238E27FC236}">
                <a16:creationId xmlns:a16="http://schemas.microsoft.com/office/drawing/2014/main" id="{C1A1A55C-063F-4A3E-8140-0990EA546964}"/>
              </a:ext>
            </a:extLst>
          </p:cNvPr>
          <p:cNvSpPr txBox="1">
            <a:spLocks/>
          </p:cNvSpPr>
          <p:nvPr/>
        </p:nvSpPr>
        <p:spPr>
          <a:xfrm>
            <a:off x="892550" y="4599000"/>
            <a:ext cx="7913050" cy="38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541C1D"/>
              </a:buClr>
              <a:buSzPts val="3600"/>
              <a:buFont typeface="Sacramento"/>
              <a:buNone/>
              <a:defRPr sz="3600" b="0" i="0" u="none" strike="noStrike" cap="none">
                <a:solidFill>
                  <a:schemeClr val="dk1"/>
                </a:solidFill>
                <a:latin typeface="Sacramento"/>
                <a:ea typeface="Sacramento"/>
                <a:cs typeface="Sacramento"/>
                <a:sym typeface="Sacramento"/>
              </a:defRPr>
            </a:lvl1pPr>
            <a:lvl2pPr marR="0" lvl="1" algn="ctr" rtl="0">
              <a:lnSpc>
                <a:spcPct val="100000"/>
              </a:lnSpc>
              <a:spcBef>
                <a:spcPts val="0"/>
              </a:spcBef>
              <a:spcAft>
                <a:spcPts val="0"/>
              </a:spcAft>
              <a:buClr>
                <a:srgbClr val="541C1D"/>
              </a:buClr>
              <a:buSzPts val="1800"/>
              <a:buFont typeface="Oswald"/>
              <a:buNone/>
              <a:defRPr sz="1800" b="0" i="0" u="none" strike="noStrike" cap="none">
                <a:solidFill>
                  <a:srgbClr val="541C1D"/>
                </a:solidFill>
                <a:latin typeface="Oswald"/>
                <a:ea typeface="Oswald"/>
                <a:cs typeface="Oswald"/>
                <a:sym typeface="Oswald"/>
              </a:defRPr>
            </a:lvl2pPr>
            <a:lvl3pPr marR="0" lvl="2" algn="ctr" rtl="0">
              <a:lnSpc>
                <a:spcPct val="100000"/>
              </a:lnSpc>
              <a:spcBef>
                <a:spcPts val="0"/>
              </a:spcBef>
              <a:spcAft>
                <a:spcPts val="0"/>
              </a:spcAft>
              <a:buClr>
                <a:srgbClr val="541C1D"/>
              </a:buClr>
              <a:buSzPts val="1800"/>
              <a:buFont typeface="Oswald"/>
              <a:buNone/>
              <a:defRPr sz="1800" b="0" i="0" u="none" strike="noStrike" cap="none">
                <a:solidFill>
                  <a:srgbClr val="541C1D"/>
                </a:solidFill>
                <a:latin typeface="Oswald"/>
                <a:ea typeface="Oswald"/>
                <a:cs typeface="Oswald"/>
                <a:sym typeface="Oswald"/>
              </a:defRPr>
            </a:lvl3pPr>
            <a:lvl4pPr marR="0" lvl="3" algn="ctr" rtl="0">
              <a:lnSpc>
                <a:spcPct val="100000"/>
              </a:lnSpc>
              <a:spcBef>
                <a:spcPts val="0"/>
              </a:spcBef>
              <a:spcAft>
                <a:spcPts val="0"/>
              </a:spcAft>
              <a:buClr>
                <a:srgbClr val="541C1D"/>
              </a:buClr>
              <a:buSzPts val="1800"/>
              <a:buFont typeface="Oswald"/>
              <a:buNone/>
              <a:defRPr sz="1800" b="0" i="0" u="none" strike="noStrike" cap="none">
                <a:solidFill>
                  <a:srgbClr val="541C1D"/>
                </a:solidFill>
                <a:latin typeface="Oswald"/>
                <a:ea typeface="Oswald"/>
                <a:cs typeface="Oswald"/>
                <a:sym typeface="Oswald"/>
              </a:defRPr>
            </a:lvl4pPr>
            <a:lvl5pPr marR="0" lvl="4" algn="ctr" rtl="0">
              <a:lnSpc>
                <a:spcPct val="100000"/>
              </a:lnSpc>
              <a:spcBef>
                <a:spcPts val="0"/>
              </a:spcBef>
              <a:spcAft>
                <a:spcPts val="0"/>
              </a:spcAft>
              <a:buClr>
                <a:srgbClr val="541C1D"/>
              </a:buClr>
              <a:buSzPts val="1800"/>
              <a:buFont typeface="Oswald"/>
              <a:buNone/>
              <a:defRPr sz="1800" b="0" i="0" u="none" strike="noStrike" cap="none">
                <a:solidFill>
                  <a:srgbClr val="541C1D"/>
                </a:solidFill>
                <a:latin typeface="Oswald"/>
                <a:ea typeface="Oswald"/>
                <a:cs typeface="Oswald"/>
                <a:sym typeface="Oswald"/>
              </a:defRPr>
            </a:lvl5pPr>
            <a:lvl6pPr marR="0" lvl="5" algn="ctr" rtl="0">
              <a:lnSpc>
                <a:spcPct val="100000"/>
              </a:lnSpc>
              <a:spcBef>
                <a:spcPts val="0"/>
              </a:spcBef>
              <a:spcAft>
                <a:spcPts val="0"/>
              </a:spcAft>
              <a:buClr>
                <a:srgbClr val="541C1D"/>
              </a:buClr>
              <a:buSzPts val="1800"/>
              <a:buFont typeface="Oswald"/>
              <a:buNone/>
              <a:defRPr sz="1800" b="0" i="0" u="none" strike="noStrike" cap="none">
                <a:solidFill>
                  <a:srgbClr val="541C1D"/>
                </a:solidFill>
                <a:latin typeface="Oswald"/>
                <a:ea typeface="Oswald"/>
                <a:cs typeface="Oswald"/>
                <a:sym typeface="Oswald"/>
              </a:defRPr>
            </a:lvl6pPr>
            <a:lvl7pPr marR="0" lvl="6" algn="ctr" rtl="0">
              <a:lnSpc>
                <a:spcPct val="100000"/>
              </a:lnSpc>
              <a:spcBef>
                <a:spcPts val="0"/>
              </a:spcBef>
              <a:spcAft>
                <a:spcPts val="0"/>
              </a:spcAft>
              <a:buClr>
                <a:srgbClr val="541C1D"/>
              </a:buClr>
              <a:buSzPts val="1800"/>
              <a:buFont typeface="Oswald"/>
              <a:buNone/>
              <a:defRPr sz="1800" b="0" i="0" u="none" strike="noStrike" cap="none">
                <a:solidFill>
                  <a:srgbClr val="541C1D"/>
                </a:solidFill>
                <a:latin typeface="Oswald"/>
                <a:ea typeface="Oswald"/>
                <a:cs typeface="Oswald"/>
                <a:sym typeface="Oswald"/>
              </a:defRPr>
            </a:lvl7pPr>
            <a:lvl8pPr marR="0" lvl="7" algn="ctr" rtl="0">
              <a:lnSpc>
                <a:spcPct val="100000"/>
              </a:lnSpc>
              <a:spcBef>
                <a:spcPts val="0"/>
              </a:spcBef>
              <a:spcAft>
                <a:spcPts val="0"/>
              </a:spcAft>
              <a:buClr>
                <a:srgbClr val="541C1D"/>
              </a:buClr>
              <a:buSzPts val="1800"/>
              <a:buFont typeface="Oswald"/>
              <a:buNone/>
              <a:defRPr sz="1800" b="0" i="0" u="none" strike="noStrike" cap="none">
                <a:solidFill>
                  <a:srgbClr val="541C1D"/>
                </a:solidFill>
                <a:latin typeface="Oswald"/>
                <a:ea typeface="Oswald"/>
                <a:cs typeface="Oswald"/>
                <a:sym typeface="Oswald"/>
              </a:defRPr>
            </a:lvl8pPr>
            <a:lvl9pPr marR="0" lvl="8" algn="ctr" rtl="0">
              <a:lnSpc>
                <a:spcPct val="100000"/>
              </a:lnSpc>
              <a:spcBef>
                <a:spcPts val="0"/>
              </a:spcBef>
              <a:spcAft>
                <a:spcPts val="0"/>
              </a:spcAft>
              <a:buClr>
                <a:srgbClr val="541C1D"/>
              </a:buClr>
              <a:buSzPts val="1800"/>
              <a:buFont typeface="Oswald"/>
              <a:buNone/>
              <a:defRPr sz="1800" b="0" i="0" u="none" strike="noStrike" cap="none">
                <a:solidFill>
                  <a:srgbClr val="541C1D"/>
                </a:solidFill>
                <a:latin typeface="Oswald"/>
                <a:ea typeface="Oswald"/>
                <a:cs typeface="Oswald"/>
                <a:sym typeface="Oswald"/>
              </a:defRPr>
            </a:lvl9pPr>
          </a:lstStyle>
          <a:p>
            <a:r>
              <a:rPr lang="en-US" sz="1200">
                <a:latin typeface="Calibri" panose="020F0502020204030204" pitchFamily="34" charset="0"/>
                <a:ea typeface="Calibri" panose="020F0502020204030204" pitchFamily="34" charset="0"/>
                <a:cs typeface="Calibri" panose="020F0502020204030204" pitchFamily="34" charset="0"/>
              </a:rPr>
              <a:t>This Figure shows: </a:t>
            </a:r>
            <a:r>
              <a:rPr lang="en-US" sz="1200">
                <a:latin typeface="Calibri" panose="020F0502020204030204" pitchFamily="34" charset="0"/>
                <a:ea typeface="Calibri" panose="020F0502020204030204" pitchFamily="34" charset="0"/>
                <a:cs typeface="Arial" panose="020B0604020202020204" pitchFamily="34" charset="0"/>
              </a:rPr>
              <a:t>Using all the features improves the prediction accuracy and the cross-validation score is great </a:t>
            </a:r>
            <a:r>
              <a:rPr lang="en-US" sz="1200">
                <a:latin typeface="Calibri" panose="020F0502020204030204" pitchFamily="34" charset="0"/>
                <a:ea typeface="Calibri" panose="020F0502020204030204" pitchFamily="34" charset="0"/>
                <a:cs typeface="Calibri" panose="020F0502020204030204" pitchFamily="34" charset="0"/>
              </a:rPr>
              <a:t>which gives a better prediction accuracy, but the cross-validation is not great.</a:t>
            </a:r>
            <a:endParaRPr lang="en-US" sz="1200" dirty="0"/>
          </a:p>
        </p:txBody>
      </p:sp>
    </p:spTree>
    <p:extLst>
      <p:ext uri="{BB962C8B-B14F-4D97-AF65-F5344CB8AC3E}">
        <p14:creationId xmlns:p14="http://schemas.microsoft.com/office/powerpoint/2010/main" val="2348576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9BB656-DA27-4779-BAD2-F857B40B982F}"/>
              </a:ext>
            </a:extLst>
          </p:cNvPr>
          <p:cNvSpPr>
            <a:spLocks noGrp="1"/>
          </p:cNvSpPr>
          <p:nvPr>
            <p:ph type="subTitle" idx="1"/>
          </p:nvPr>
        </p:nvSpPr>
        <p:spPr>
          <a:xfrm flipH="1">
            <a:off x="44761" y="1617786"/>
            <a:ext cx="2979793" cy="1956688"/>
          </a:xfrm>
        </p:spPr>
        <p:txBody>
          <a:bodyPr/>
          <a:lstStyle/>
          <a:p>
            <a:pPr algn="l"/>
            <a:r>
              <a:rPr lang="en-US" sz="1800" b="1" dirty="0">
                <a:solidFill>
                  <a:schemeClr val="tx2">
                    <a:lumMod val="75000"/>
                  </a:schemeClr>
                </a:solidFill>
                <a:latin typeface="Times New Roman" panose="02020603050405020304" pitchFamily="18" charset="0"/>
                <a:cs typeface="Times New Roman" panose="02020603050405020304" pitchFamily="18" charset="0"/>
              </a:rPr>
              <a:t>This figure shows: </a:t>
            </a:r>
          </a:p>
          <a:p>
            <a:pPr algn="l"/>
            <a:endParaRPr lang="en-US" sz="1500" b="1" dirty="0">
              <a:solidFill>
                <a:schemeClr val="tx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500" dirty="0">
                <a:solidFill>
                  <a:schemeClr val="tx2">
                    <a:lumMod val="75000"/>
                  </a:schemeClr>
                </a:solidFill>
                <a:latin typeface="Times New Roman" panose="02020603050405020304" pitchFamily="18" charset="0"/>
                <a:cs typeface="Times New Roman" panose="02020603050405020304" pitchFamily="18" charset="0"/>
              </a:rPr>
              <a:t>Comparative analysis of various models-Measure of cross-validation accuracy between various models.</a:t>
            </a:r>
          </a:p>
          <a:p>
            <a:pPr>
              <a:buFont typeface="Wingdings" panose="05000000000000000000" pitchFamily="2" charset="2"/>
              <a:buChar char="Ø"/>
            </a:pPr>
            <a:endParaRPr lang="en-US" sz="1500" dirty="0">
              <a:solidFill>
                <a:schemeClr val="tx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1500" dirty="0">
              <a:solidFill>
                <a:schemeClr val="tx2">
                  <a:lumMod val="75000"/>
                </a:schemeClr>
              </a:solidFill>
              <a:latin typeface="Times New Roman" panose="02020603050405020304" pitchFamily="18" charset="0"/>
              <a:cs typeface="Times New Roman" panose="02020603050405020304" pitchFamily="18" charset="0"/>
            </a:endParaRPr>
          </a:p>
          <a:p>
            <a:pPr algn="l">
              <a:buFont typeface="Wingdings" panose="05000000000000000000" pitchFamily="2" charset="2"/>
              <a:buChar char="Ø"/>
            </a:pPr>
            <a:endParaRPr lang="en-US" sz="1500" dirty="0">
              <a:solidFill>
                <a:schemeClr val="tx2">
                  <a:lumMod val="75000"/>
                </a:schemeClr>
              </a:solidFill>
              <a:latin typeface="Times New Roman" panose="02020603050405020304" pitchFamily="18" charset="0"/>
              <a:cs typeface="Times New Roman" panose="02020603050405020304" pitchFamily="18" charset="0"/>
            </a:endParaRPr>
          </a:p>
          <a:p>
            <a:pPr algn="l"/>
            <a:endParaRPr lang="en-US" sz="15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96FF21E9-95E1-465F-AB1C-FC7653098048}"/>
              </a:ext>
            </a:extLst>
          </p:cNvPr>
          <p:cNvSpPr>
            <a:spLocks noGrp="1"/>
          </p:cNvSpPr>
          <p:nvPr>
            <p:ph type="ctrTitle"/>
          </p:nvPr>
        </p:nvSpPr>
        <p:spPr>
          <a:xfrm flipH="1">
            <a:off x="-1" y="159676"/>
            <a:ext cx="3887800" cy="663137"/>
          </a:xfrm>
        </p:spPr>
        <p:txBody>
          <a:bodyPr/>
          <a:lstStyle/>
          <a:p>
            <a:r>
              <a:rPr lang="en-US" sz="4800" b="1" dirty="0"/>
              <a:t>Our Results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4554" y="786512"/>
            <a:ext cx="6119446" cy="40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2005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1"/>
        <p:cNvGrpSpPr/>
        <p:nvPr/>
      </p:nvGrpSpPr>
      <p:grpSpPr>
        <a:xfrm>
          <a:off x="0" y="0"/>
          <a:ext cx="0" cy="0"/>
          <a:chOff x="0" y="0"/>
          <a:chExt cx="0" cy="0"/>
        </a:xfrm>
      </p:grpSpPr>
      <p:sp>
        <p:nvSpPr>
          <p:cNvPr id="482" name="Google Shape;482;p36"/>
          <p:cNvSpPr txBox="1">
            <a:spLocks noGrp="1"/>
          </p:cNvSpPr>
          <p:nvPr>
            <p:ph type="title" idx="21"/>
          </p:nvPr>
        </p:nvSpPr>
        <p:spPr>
          <a:xfrm>
            <a:off x="719650" y="539496"/>
            <a:ext cx="7704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Table of Contents</a:t>
            </a:r>
            <a:endParaRPr sz="4400" dirty="0"/>
          </a:p>
        </p:txBody>
      </p:sp>
      <p:sp>
        <p:nvSpPr>
          <p:cNvPr id="483" name="Google Shape;483;p36"/>
          <p:cNvSpPr txBox="1">
            <a:spLocks noGrp="1"/>
          </p:cNvSpPr>
          <p:nvPr>
            <p:ph type="title"/>
          </p:nvPr>
        </p:nvSpPr>
        <p:spPr>
          <a:xfrm flipH="1">
            <a:off x="535779" y="1420194"/>
            <a:ext cx="914400" cy="10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84" name="Google Shape;484;p36"/>
          <p:cNvSpPr txBox="1">
            <a:spLocks noGrp="1"/>
          </p:cNvSpPr>
          <p:nvPr>
            <p:ph type="subTitle" idx="1"/>
          </p:nvPr>
        </p:nvSpPr>
        <p:spPr>
          <a:xfrm flipH="1">
            <a:off x="893575" y="2311992"/>
            <a:ext cx="2267700" cy="8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Proplem Definition</a:t>
            </a:r>
            <a:endParaRPr dirty="0"/>
          </a:p>
        </p:txBody>
      </p:sp>
      <p:sp>
        <p:nvSpPr>
          <p:cNvPr id="485" name="Google Shape;485;p36"/>
          <p:cNvSpPr txBox="1">
            <a:spLocks noGrp="1"/>
          </p:cNvSpPr>
          <p:nvPr>
            <p:ph type="title" idx="2"/>
          </p:nvPr>
        </p:nvSpPr>
        <p:spPr>
          <a:xfrm>
            <a:off x="893576" y="1897494"/>
            <a:ext cx="2267700" cy="39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Introduction</a:t>
            </a:r>
            <a:endParaRPr sz="3600" dirty="0"/>
          </a:p>
        </p:txBody>
      </p:sp>
      <p:sp>
        <p:nvSpPr>
          <p:cNvPr id="486" name="Google Shape;486;p36"/>
          <p:cNvSpPr txBox="1">
            <a:spLocks noGrp="1"/>
          </p:cNvSpPr>
          <p:nvPr>
            <p:ph type="title" idx="3"/>
          </p:nvPr>
        </p:nvSpPr>
        <p:spPr>
          <a:xfrm flipH="1">
            <a:off x="3288829" y="1420194"/>
            <a:ext cx="914400" cy="10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487" name="Google Shape;487;p36"/>
          <p:cNvSpPr txBox="1">
            <a:spLocks noGrp="1"/>
          </p:cNvSpPr>
          <p:nvPr>
            <p:ph type="subTitle" idx="4"/>
          </p:nvPr>
        </p:nvSpPr>
        <p:spPr>
          <a:xfrm flipH="1">
            <a:off x="3646625" y="2311992"/>
            <a:ext cx="2267700" cy="8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 used</a:t>
            </a:r>
            <a:endParaRPr dirty="0"/>
          </a:p>
        </p:txBody>
      </p:sp>
      <p:sp>
        <p:nvSpPr>
          <p:cNvPr id="488" name="Google Shape;488;p36"/>
          <p:cNvSpPr txBox="1">
            <a:spLocks noGrp="1"/>
          </p:cNvSpPr>
          <p:nvPr>
            <p:ph type="title" idx="5"/>
          </p:nvPr>
        </p:nvSpPr>
        <p:spPr>
          <a:xfrm>
            <a:off x="3646626" y="1897494"/>
            <a:ext cx="2267700" cy="39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Methods</a:t>
            </a:r>
            <a:endParaRPr dirty="0"/>
          </a:p>
        </p:txBody>
      </p:sp>
      <p:sp>
        <p:nvSpPr>
          <p:cNvPr id="489" name="Google Shape;489;p36"/>
          <p:cNvSpPr txBox="1">
            <a:spLocks noGrp="1"/>
          </p:cNvSpPr>
          <p:nvPr>
            <p:ph type="title" idx="6"/>
          </p:nvPr>
        </p:nvSpPr>
        <p:spPr>
          <a:xfrm flipH="1">
            <a:off x="3288829" y="3249737"/>
            <a:ext cx="914400" cy="10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490" name="Google Shape;490;p36"/>
          <p:cNvSpPr txBox="1">
            <a:spLocks noGrp="1"/>
          </p:cNvSpPr>
          <p:nvPr>
            <p:ph type="subTitle" idx="7"/>
          </p:nvPr>
        </p:nvSpPr>
        <p:spPr>
          <a:xfrm flipH="1">
            <a:off x="3646625" y="4142937"/>
            <a:ext cx="2267700" cy="841200"/>
          </a:xfrm>
          <a:prstGeom prst="rect">
            <a:avLst/>
          </a:prstGeom>
        </p:spPr>
        <p:txBody>
          <a:bodyPr spcFirstLastPara="1" wrap="square" lIns="91425" tIns="91425" rIns="91425" bIns="91425" anchor="t" anchorCtr="0">
            <a:noAutofit/>
          </a:bodyPr>
          <a:lstStyle/>
          <a:p>
            <a:pPr marL="0" lvl="0" indent="0"/>
            <a:r>
              <a:rPr lang="en-US" dirty="0"/>
              <a:t>Discussion and Conclusion</a:t>
            </a:r>
            <a:endParaRPr dirty="0"/>
          </a:p>
        </p:txBody>
      </p:sp>
      <p:sp>
        <p:nvSpPr>
          <p:cNvPr id="491" name="Google Shape;491;p36"/>
          <p:cNvSpPr txBox="1">
            <a:spLocks noGrp="1"/>
          </p:cNvSpPr>
          <p:nvPr>
            <p:ph type="title" idx="8"/>
          </p:nvPr>
        </p:nvSpPr>
        <p:spPr>
          <a:xfrm>
            <a:off x="3646626" y="3727037"/>
            <a:ext cx="2267700" cy="393000"/>
          </a:xfrm>
          <a:prstGeom prst="rect">
            <a:avLst/>
          </a:prstGeom>
        </p:spPr>
        <p:txBody>
          <a:bodyPr spcFirstLastPara="1" wrap="square" lIns="91425" tIns="91425" rIns="91425" bIns="91425" anchor="ctr" anchorCtr="0">
            <a:noAutofit/>
          </a:bodyPr>
          <a:lstStyle/>
          <a:p>
            <a:br>
              <a:rPr lang="en-US" dirty="0"/>
            </a:br>
            <a:r>
              <a:rPr lang="en-US" dirty="0"/>
              <a:t>Conclusion</a:t>
            </a:r>
            <a:br>
              <a:rPr lang="en-US" dirty="0"/>
            </a:br>
            <a:endParaRPr dirty="0"/>
          </a:p>
        </p:txBody>
      </p:sp>
      <p:sp>
        <p:nvSpPr>
          <p:cNvPr id="492" name="Google Shape;492;p36"/>
          <p:cNvSpPr txBox="1">
            <a:spLocks noGrp="1"/>
          </p:cNvSpPr>
          <p:nvPr>
            <p:ph type="title" idx="9"/>
          </p:nvPr>
        </p:nvSpPr>
        <p:spPr>
          <a:xfrm flipH="1">
            <a:off x="535779" y="3251144"/>
            <a:ext cx="914400" cy="10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493" name="Google Shape;493;p36"/>
          <p:cNvSpPr txBox="1">
            <a:spLocks noGrp="1"/>
          </p:cNvSpPr>
          <p:nvPr>
            <p:ph type="subTitle" idx="13"/>
          </p:nvPr>
        </p:nvSpPr>
        <p:spPr>
          <a:xfrm flipH="1">
            <a:off x="893575" y="4142937"/>
            <a:ext cx="2267700" cy="841200"/>
          </a:xfrm>
          <a:prstGeom prst="rect">
            <a:avLst/>
          </a:prstGeom>
        </p:spPr>
        <p:txBody>
          <a:bodyPr spcFirstLastPara="1" wrap="square" lIns="91425" tIns="91425" rIns="91425" bIns="91425" anchor="t" anchorCtr="0">
            <a:noAutofit/>
          </a:bodyPr>
          <a:lstStyle/>
          <a:p>
            <a:pPr marL="0" lvl="0" indent="0"/>
            <a:r>
              <a:rPr lang="en-US" dirty="0"/>
              <a:t>High Quality Figures</a:t>
            </a:r>
            <a:endParaRPr dirty="0"/>
          </a:p>
        </p:txBody>
      </p:sp>
      <p:sp>
        <p:nvSpPr>
          <p:cNvPr id="494" name="Google Shape;494;p36"/>
          <p:cNvSpPr txBox="1">
            <a:spLocks noGrp="1"/>
          </p:cNvSpPr>
          <p:nvPr>
            <p:ph type="title" idx="14"/>
          </p:nvPr>
        </p:nvSpPr>
        <p:spPr>
          <a:xfrm>
            <a:off x="893576" y="3728444"/>
            <a:ext cx="2267700" cy="393000"/>
          </a:xfrm>
          <a:prstGeom prst="rect">
            <a:avLst/>
          </a:prstGeom>
        </p:spPr>
        <p:txBody>
          <a:bodyPr spcFirstLastPara="1" wrap="square" lIns="91425" tIns="91425" rIns="91425" bIns="91425" anchor="ctr" anchorCtr="0">
            <a:noAutofit/>
          </a:bodyPr>
          <a:lstStyle/>
          <a:p>
            <a:pPr lvl="0"/>
            <a:r>
              <a:rPr lang="en-US" dirty="0"/>
              <a:t>Results</a:t>
            </a:r>
            <a:endParaRPr dirty="0"/>
          </a:p>
        </p:txBody>
      </p:sp>
      <p:sp>
        <p:nvSpPr>
          <p:cNvPr id="495" name="Google Shape;495;p36"/>
          <p:cNvSpPr txBox="1">
            <a:spLocks noGrp="1"/>
          </p:cNvSpPr>
          <p:nvPr>
            <p:ph type="title" idx="15"/>
          </p:nvPr>
        </p:nvSpPr>
        <p:spPr>
          <a:xfrm flipH="1">
            <a:off x="6041879" y="1420194"/>
            <a:ext cx="914400" cy="10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96" name="Google Shape;496;p36"/>
          <p:cNvSpPr txBox="1">
            <a:spLocks noGrp="1"/>
          </p:cNvSpPr>
          <p:nvPr>
            <p:ph type="subTitle" idx="16"/>
          </p:nvPr>
        </p:nvSpPr>
        <p:spPr>
          <a:xfrm flipH="1">
            <a:off x="6399675" y="2311992"/>
            <a:ext cx="2479464" cy="8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Preparations &amp;</a:t>
            </a:r>
          </a:p>
          <a:p>
            <a:pPr marL="0" lvl="0" indent="0" algn="l" rtl="0">
              <a:spcBef>
                <a:spcPts val="0"/>
              </a:spcBef>
              <a:spcAft>
                <a:spcPts val="0"/>
              </a:spcAft>
              <a:buNone/>
            </a:pPr>
            <a:r>
              <a:rPr lang="en-US" dirty="0"/>
              <a:t>Preprocessing</a:t>
            </a:r>
            <a:endParaRPr dirty="0"/>
          </a:p>
        </p:txBody>
      </p:sp>
      <p:sp>
        <p:nvSpPr>
          <p:cNvPr id="497" name="Google Shape;497;p36"/>
          <p:cNvSpPr txBox="1">
            <a:spLocks noGrp="1"/>
          </p:cNvSpPr>
          <p:nvPr>
            <p:ph type="title" idx="17"/>
          </p:nvPr>
        </p:nvSpPr>
        <p:spPr>
          <a:xfrm>
            <a:off x="6399676" y="1897494"/>
            <a:ext cx="2267700" cy="39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Datasets</a:t>
            </a:r>
            <a:endParaRPr dirty="0"/>
          </a:p>
        </p:txBody>
      </p:sp>
      <p:sp>
        <p:nvSpPr>
          <p:cNvPr id="498" name="Google Shape;498;p36"/>
          <p:cNvSpPr txBox="1">
            <a:spLocks noGrp="1"/>
          </p:cNvSpPr>
          <p:nvPr>
            <p:ph type="title" idx="18"/>
          </p:nvPr>
        </p:nvSpPr>
        <p:spPr>
          <a:xfrm flipH="1">
            <a:off x="6041879" y="3249737"/>
            <a:ext cx="914400" cy="10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499" name="Google Shape;499;p36"/>
          <p:cNvSpPr txBox="1">
            <a:spLocks noGrp="1"/>
          </p:cNvSpPr>
          <p:nvPr>
            <p:ph type="subTitle" idx="19"/>
          </p:nvPr>
        </p:nvSpPr>
        <p:spPr>
          <a:xfrm flipH="1">
            <a:off x="6399675" y="4142937"/>
            <a:ext cx="2267700" cy="8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 used</a:t>
            </a:r>
            <a:endParaRPr dirty="0"/>
          </a:p>
        </p:txBody>
      </p:sp>
      <p:sp>
        <p:nvSpPr>
          <p:cNvPr id="500" name="Google Shape;500;p36"/>
          <p:cNvSpPr txBox="1">
            <a:spLocks noGrp="1"/>
          </p:cNvSpPr>
          <p:nvPr>
            <p:ph type="title" idx="20"/>
          </p:nvPr>
        </p:nvSpPr>
        <p:spPr>
          <a:xfrm>
            <a:off x="6412464" y="3414613"/>
            <a:ext cx="2673988" cy="594680"/>
          </a:xfrm>
          <a:prstGeom prst="rect">
            <a:avLst/>
          </a:prstGeom>
        </p:spPr>
        <p:txBody>
          <a:bodyPr spcFirstLastPara="1" wrap="square" lIns="91425" tIns="91425" rIns="91425" bIns="91425" anchor="ctr" anchorCtr="0">
            <a:noAutofit/>
          </a:bodyPr>
          <a:lstStyle/>
          <a:p>
            <a:pPr lvl="0"/>
            <a:r>
              <a:rPr lang="ar-SA" dirty="0"/>
              <a:t>Future work&amp; References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0"/>
        <p:cNvGrpSpPr/>
        <p:nvPr/>
      </p:nvGrpSpPr>
      <p:grpSpPr>
        <a:xfrm>
          <a:off x="0" y="0"/>
          <a:ext cx="0" cy="0"/>
          <a:chOff x="0" y="0"/>
          <a:chExt cx="0" cy="0"/>
        </a:xfrm>
      </p:grpSpPr>
      <p:sp>
        <p:nvSpPr>
          <p:cNvPr id="1651" name="Google Shape;1651;p65"/>
          <p:cNvSpPr txBox="1">
            <a:spLocks noGrp="1"/>
          </p:cNvSpPr>
          <p:nvPr>
            <p:ph type="title"/>
          </p:nvPr>
        </p:nvSpPr>
        <p:spPr>
          <a:xfrm>
            <a:off x="571625" y="2119350"/>
            <a:ext cx="1093500" cy="12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5</a:t>
            </a:r>
            <a:endParaRPr dirty="0"/>
          </a:p>
        </p:txBody>
      </p:sp>
      <p:sp>
        <p:nvSpPr>
          <p:cNvPr id="1653" name="Google Shape;1653;p65"/>
          <p:cNvSpPr txBox="1">
            <a:spLocks noGrp="1"/>
          </p:cNvSpPr>
          <p:nvPr>
            <p:ph type="title" idx="2"/>
          </p:nvPr>
        </p:nvSpPr>
        <p:spPr>
          <a:xfrm flipH="1">
            <a:off x="1326022" y="2111495"/>
            <a:ext cx="5583551" cy="17343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Discussion&amp;</a:t>
            </a:r>
            <a:br>
              <a:rPr lang="en" b="1" dirty="0"/>
            </a:br>
            <a:r>
              <a:rPr lang="en" b="1" dirty="0"/>
              <a:t>Conclusion</a:t>
            </a:r>
            <a:endParaRPr b="1" dirty="0"/>
          </a:p>
        </p:txBody>
      </p:sp>
      <p:grpSp>
        <p:nvGrpSpPr>
          <p:cNvPr id="1654" name="Google Shape;1654;p65"/>
          <p:cNvGrpSpPr/>
          <p:nvPr/>
        </p:nvGrpSpPr>
        <p:grpSpPr>
          <a:xfrm>
            <a:off x="4306970" y="576003"/>
            <a:ext cx="4655163" cy="3579036"/>
            <a:chOff x="4306970" y="576003"/>
            <a:chExt cx="4655163" cy="3579036"/>
          </a:xfrm>
        </p:grpSpPr>
        <p:sp>
          <p:nvSpPr>
            <p:cNvPr id="1655" name="Google Shape;1655;p65"/>
            <p:cNvSpPr/>
            <p:nvPr/>
          </p:nvSpPr>
          <p:spPr>
            <a:xfrm>
              <a:off x="4361915" y="2654993"/>
              <a:ext cx="2676860" cy="1444029"/>
            </a:xfrm>
            <a:custGeom>
              <a:avLst/>
              <a:gdLst/>
              <a:ahLst/>
              <a:cxnLst/>
              <a:rect l="l" t="t" r="r" b="b"/>
              <a:pathLst>
                <a:path w="155023" h="83627" extrusionOk="0">
                  <a:moveTo>
                    <a:pt x="72806" y="0"/>
                  </a:moveTo>
                  <a:cubicBezTo>
                    <a:pt x="69195" y="0"/>
                    <a:pt x="65551" y="347"/>
                    <a:pt x="61930" y="1022"/>
                  </a:cubicBezTo>
                  <a:cubicBezTo>
                    <a:pt x="56949" y="2109"/>
                    <a:pt x="52059" y="3467"/>
                    <a:pt x="47259" y="5097"/>
                  </a:cubicBezTo>
                  <a:cubicBezTo>
                    <a:pt x="47259" y="5188"/>
                    <a:pt x="47169" y="5279"/>
                    <a:pt x="46988" y="5279"/>
                  </a:cubicBezTo>
                  <a:cubicBezTo>
                    <a:pt x="46263" y="5550"/>
                    <a:pt x="45539" y="5822"/>
                    <a:pt x="44724" y="6003"/>
                  </a:cubicBezTo>
                  <a:cubicBezTo>
                    <a:pt x="39562" y="7814"/>
                    <a:pt x="34219" y="9354"/>
                    <a:pt x="28876" y="10440"/>
                  </a:cubicBezTo>
                  <a:cubicBezTo>
                    <a:pt x="26205" y="10938"/>
                    <a:pt x="23511" y="11187"/>
                    <a:pt x="20817" y="11187"/>
                  </a:cubicBezTo>
                  <a:cubicBezTo>
                    <a:pt x="18123" y="11187"/>
                    <a:pt x="15429" y="10938"/>
                    <a:pt x="12757" y="10440"/>
                  </a:cubicBezTo>
                  <a:cubicBezTo>
                    <a:pt x="9497" y="9806"/>
                    <a:pt x="6237" y="8810"/>
                    <a:pt x="3158" y="7543"/>
                  </a:cubicBezTo>
                  <a:cubicBezTo>
                    <a:pt x="2464" y="7222"/>
                    <a:pt x="983" y="6681"/>
                    <a:pt x="404" y="6681"/>
                  </a:cubicBezTo>
                  <a:cubicBezTo>
                    <a:pt x="1" y="6681"/>
                    <a:pt x="35" y="6943"/>
                    <a:pt x="1075" y="7724"/>
                  </a:cubicBezTo>
                  <a:cubicBezTo>
                    <a:pt x="2615" y="8629"/>
                    <a:pt x="4426" y="9354"/>
                    <a:pt x="6237" y="9806"/>
                  </a:cubicBezTo>
                  <a:cubicBezTo>
                    <a:pt x="11054" y="11436"/>
                    <a:pt x="15829" y="12123"/>
                    <a:pt x="20584" y="12123"/>
                  </a:cubicBezTo>
                  <a:cubicBezTo>
                    <a:pt x="27987" y="12123"/>
                    <a:pt x="35343" y="10457"/>
                    <a:pt x="42732" y="8086"/>
                  </a:cubicBezTo>
                  <a:cubicBezTo>
                    <a:pt x="52844" y="4888"/>
                    <a:pt x="62874" y="1360"/>
                    <a:pt x="73530" y="1360"/>
                  </a:cubicBezTo>
                  <a:cubicBezTo>
                    <a:pt x="74038" y="1360"/>
                    <a:pt x="74549" y="1368"/>
                    <a:pt x="75061" y="1385"/>
                  </a:cubicBezTo>
                  <a:cubicBezTo>
                    <a:pt x="89369" y="1747"/>
                    <a:pt x="103224" y="8358"/>
                    <a:pt x="111465" y="20311"/>
                  </a:cubicBezTo>
                  <a:cubicBezTo>
                    <a:pt x="119886" y="32446"/>
                    <a:pt x="119796" y="48112"/>
                    <a:pt x="124414" y="61877"/>
                  </a:cubicBezTo>
                  <a:cubicBezTo>
                    <a:pt x="125863" y="66677"/>
                    <a:pt x="128489" y="71114"/>
                    <a:pt x="132021" y="74736"/>
                  </a:cubicBezTo>
                  <a:cubicBezTo>
                    <a:pt x="134738" y="77181"/>
                    <a:pt x="137817" y="79083"/>
                    <a:pt x="141167" y="80441"/>
                  </a:cubicBezTo>
                  <a:cubicBezTo>
                    <a:pt x="142351" y="80885"/>
                    <a:pt x="150186" y="83627"/>
                    <a:pt x="153555" y="83627"/>
                  </a:cubicBezTo>
                  <a:cubicBezTo>
                    <a:pt x="154310" y="83627"/>
                    <a:pt x="154840" y="83489"/>
                    <a:pt x="155023" y="83158"/>
                  </a:cubicBezTo>
                  <a:cubicBezTo>
                    <a:pt x="154570" y="82071"/>
                    <a:pt x="143522" y="80170"/>
                    <a:pt x="141620" y="79536"/>
                  </a:cubicBezTo>
                  <a:cubicBezTo>
                    <a:pt x="133832" y="76728"/>
                    <a:pt x="127855" y="70299"/>
                    <a:pt x="125501" y="62420"/>
                  </a:cubicBezTo>
                  <a:cubicBezTo>
                    <a:pt x="119524" y="45486"/>
                    <a:pt x="120339" y="26197"/>
                    <a:pt x="106484" y="12976"/>
                  </a:cubicBezTo>
                  <a:cubicBezTo>
                    <a:pt x="97161" y="4074"/>
                    <a:pt x="85179" y="0"/>
                    <a:pt x="72806" y="0"/>
                  </a:cubicBezTo>
                  <a:close/>
                </a:path>
              </a:pathLst>
            </a:custGeom>
            <a:solidFill>
              <a:srgbClr val="FF9E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5"/>
            <p:cNvSpPr/>
            <p:nvPr/>
          </p:nvSpPr>
          <p:spPr>
            <a:xfrm>
              <a:off x="4544657" y="2394928"/>
              <a:ext cx="573903" cy="350478"/>
            </a:xfrm>
            <a:custGeom>
              <a:avLst/>
              <a:gdLst/>
              <a:ahLst/>
              <a:cxnLst/>
              <a:rect l="l" t="t" r="r" b="b"/>
              <a:pathLst>
                <a:path w="33236" h="20297" extrusionOk="0">
                  <a:moveTo>
                    <a:pt x="14856" y="7006"/>
                  </a:moveTo>
                  <a:cubicBezTo>
                    <a:pt x="15063" y="7006"/>
                    <a:pt x="15342" y="7198"/>
                    <a:pt x="15214" y="7390"/>
                  </a:cubicBezTo>
                  <a:lnTo>
                    <a:pt x="15214" y="7299"/>
                  </a:lnTo>
                  <a:cubicBezTo>
                    <a:pt x="15183" y="7424"/>
                    <a:pt x="15098" y="7474"/>
                    <a:pt x="15003" y="7474"/>
                  </a:cubicBezTo>
                  <a:cubicBezTo>
                    <a:pt x="14824" y="7474"/>
                    <a:pt x="14612" y="7296"/>
                    <a:pt x="14671" y="7118"/>
                  </a:cubicBezTo>
                  <a:cubicBezTo>
                    <a:pt x="14698" y="7039"/>
                    <a:pt x="14771" y="7006"/>
                    <a:pt x="14856" y="7006"/>
                  </a:cubicBezTo>
                  <a:close/>
                  <a:moveTo>
                    <a:pt x="2322" y="0"/>
                  </a:moveTo>
                  <a:cubicBezTo>
                    <a:pt x="1551" y="0"/>
                    <a:pt x="776" y="48"/>
                    <a:pt x="1" y="145"/>
                  </a:cubicBezTo>
                  <a:cubicBezTo>
                    <a:pt x="5525" y="2319"/>
                    <a:pt x="9600" y="6484"/>
                    <a:pt x="13765" y="10650"/>
                  </a:cubicBezTo>
                  <a:cubicBezTo>
                    <a:pt x="18453" y="15257"/>
                    <a:pt x="24223" y="20297"/>
                    <a:pt x="30817" y="20297"/>
                  </a:cubicBezTo>
                  <a:cubicBezTo>
                    <a:pt x="31612" y="20297"/>
                    <a:pt x="32418" y="20224"/>
                    <a:pt x="33235" y="20068"/>
                  </a:cubicBezTo>
                  <a:cubicBezTo>
                    <a:pt x="26262" y="18710"/>
                    <a:pt x="20829" y="14544"/>
                    <a:pt x="16301" y="9110"/>
                  </a:cubicBezTo>
                  <a:cubicBezTo>
                    <a:pt x="16120" y="8869"/>
                    <a:pt x="16261" y="8708"/>
                    <a:pt x="16455" y="8708"/>
                  </a:cubicBezTo>
                  <a:cubicBezTo>
                    <a:pt x="16553" y="8708"/>
                    <a:pt x="16663" y="8748"/>
                    <a:pt x="16754" y="8839"/>
                  </a:cubicBezTo>
                  <a:cubicBezTo>
                    <a:pt x="20557" y="13367"/>
                    <a:pt x="24904" y="17080"/>
                    <a:pt x="30428" y="18891"/>
                  </a:cubicBezTo>
                  <a:cubicBezTo>
                    <a:pt x="30066" y="18710"/>
                    <a:pt x="29703" y="18528"/>
                    <a:pt x="29341" y="18347"/>
                  </a:cubicBezTo>
                  <a:cubicBezTo>
                    <a:pt x="26443" y="16717"/>
                    <a:pt x="23817" y="14544"/>
                    <a:pt x="21644" y="12008"/>
                  </a:cubicBezTo>
                  <a:cubicBezTo>
                    <a:pt x="18656" y="8929"/>
                    <a:pt x="15939" y="5307"/>
                    <a:pt x="12316" y="2953"/>
                  </a:cubicBezTo>
                  <a:cubicBezTo>
                    <a:pt x="9340" y="1018"/>
                    <a:pt x="5875" y="0"/>
                    <a:pt x="2322" y="0"/>
                  </a:cubicBezTo>
                  <a:close/>
                </a:path>
              </a:pathLst>
            </a:custGeom>
            <a:solidFill>
              <a:srgbClr val="FF9E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5"/>
            <p:cNvSpPr/>
            <p:nvPr/>
          </p:nvSpPr>
          <p:spPr>
            <a:xfrm>
              <a:off x="4306970" y="2024091"/>
              <a:ext cx="2752129" cy="2093304"/>
            </a:xfrm>
            <a:custGeom>
              <a:avLst/>
              <a:gdLst/>
              <a:ahLst/>
              <a:cxnLst/>
              <a:rect l="l" t="t" r="r" b="b"/>
              <a:pathLst>
                <a:path w="159382" h="121228" extrusionOk="0">
                  <a:moveTo>
                    <a:pt x="79963" y="2061"/>
                  </a:moveTo>
                  <a:lnTo>
                    <a:pt x="79963" y="2061"/>
                  </a:lnTo>
                  <a:cubicBezTo>
                    <a:pt x="83857" y="4506"/>
                    <a:pt x="86664" y="8219"/>
                    <a:pt x="88023" y="12656"/>
                  </a:cubicBezTo>
                  <a:cubicBezTo>
                    <a:pt x="89109" y="16731"/>
                    <a:pt x="89109" y="20987"/>
                    <a:pt x="89472" y="25153"/>
                  </a:cubicBezTo>
                  <a:cubicBezTo>
                    <a:pt x="89653" y="28323"/>
                    <a:pt x="90377" y="31311"/>
                    <a:pt x="91464" y="34209"/>
                  </a:cubicBezTo>
                  <a:cubicBezTo>
                    <a:pt x="91645" y="34662"/>
                    <a:pt x="91826" y="35024"/>
                    <a:pt x="92007" y="35386"/>
                  </a:cubicBezTo>
                  <a:cubicBezTo>
                    <a:pt x="90377" y="32850"/>
                    <a:pt x="89109" y="30043"/>
                    <a:pt x="88385" y="27055"/>
                  </a:cubicBezTo>
                  <a:cubicBezTo>
                    <a:pt x="88340" y="26919"/>
                    <a:pt x="88181" y="26851"/>
                    <a:pt x="88045" y="26851"/>
                  </a:cubicBezTo>
                  <a:cubicBezTo>
                    <a:pt x="87909" y="26851"/>
                    <a:pt x="87796" y="26919"/>
                    <a:pt x="87842" y="27055"/>
                  </a:cubicBezTo>
                  <a:cubicBezTo>
                    <a:pt x="88838" y="31220"/>
                    <a:pt x="90830" y="35024"/>
                    <a:pt x="93637" y="38284"/>
                  </a:cubicBezTo>
                  <a:cubicBezTo>
                    <a:pt x="86393" y="34390"/>
                    <a:pt x="85034" y="25153"/>
                    <a:pt x="84129" y="17456"/>
                  </a:cubicBezTo>
                  <a:cubicBezTo>
                    <a:pt x="83495" y="12113"/>
                    <a:pt x="82680" y="6770"/>
                    <a:pt x="79963" y="2061"/>
                  </a:cubicBezTo>
                  <a:close/>
                  <a:moveTo>
                    <a:pt x="47725" y="41363"/>
                  </a:moveTo>
                  <a:lnTo>
                    <a:pt x="47906" y="41453"/>
                  </a:lnTo>
                  <a:lnTo>
                    <a:pt x="47725" y="41453"/>
                  </a:lnTo>
                  <a:cubicBezTo>
                    <a:pt x="47725" y="41453"/>
                    <a:pt x="47725" y="41363"/>
                    <a:pt x="47725" y="41363"/>
                  </a:cubicBezTo>
                  <a:close/>
                  <a:moveTo>
                    <a:pt x="16087" y="21476"/>
                  </a:moveTo>
                  <a:cubicBezTo>
                    <a:pt x="19640" y="21476"/>
                    <a:pt x="23105" y="22494"/>
                    <a:pt x="26081" y="24429"/>
                  </a:cubicBezTo>
                  <a:cubicBezTo>
                    <a:pt x="29704" y="26783"/>
                    <a:pt x="32421" y="30405"/>
                    <a:pt x="35409" y="33484"/>
                  </a:cubicBezTo>
                  <a:cubicBezTo>
                    <a:pt x="37582" y="36020"/>
                    <a:pt x="40208" y="38193"/>
                    <a:pt x="43197" y="39823"/>
                  </a:cubicBezTo>
                  <a:cubicBezTo>
                    <a:pt x="43364" y="39935"/>
                    <a:pt x="43565" y="40046"/>
                    <a:pt x="43779" y="40136"/>
                  </a:cubicBezTo>
                  <a:lnTo>
                    <a:pt x="43779" y="40136"/>
                  </a:lnTo>
                  <a:cubicBezTo>
                    <a:pt x="38451" y="38278"/>
                    <a:pt x="34227" y="34638"/>
                    <a:pt x="30519" y="30224"/>
                  </a:cubicBezTo>
                  <a:cubicBezTo>
                    <a:pt x="30468" y="30174"/>
                    <a:pt x="30389" y="30151"/>
                    <a:pt x="30308" y="30151"/>
                  </a:cubicBezTo>
                  <a:cubicBezTo>
                    <a:pt x="30098" y="30151"/>
                    <a:pt x="29870" y="30300"/>
                    <a:pt x="30066" y="30496"/>
                  </a:cubicBezTo>
                  <a:cubicBezTo>
                    <a:pt x="34594" y="35929"/>
                    <a:pt x="40027" y="40186"/>
                    <a:pt x="47091" y="41544"/>
                  </a:cubicBezTo>
                  <a:cubicBezTo>
                    <a:pt x="46253" y="41702"/>
                    <a:pt x="45429" y="41776"/>
                    <a:pt x="44618" y="41776"/>
                  </a:cubicBezTo>
                  <a:cubicBezTo>
                    <a:pt x="37971" y="41776"/>
                    <a:pt x="32211" y="36807"/>
                    <a:pt x="27530" y="32126"/>
                  </a:cubicBezTo>
                  <a:lnTo>
                    <a:pt x="27530" y="32217"/>
                  </a:lnTo>
                  <a:cubicBezTo>
                    <a:pt x="23365" y="27960"/>
                    <a:pt x="19290" y="23885"/>
                    <a:pt x="13766" y="21621"/>
                  </a:cubicBezTo>
                  <a:cubicBezTo>
                    <a:pt x="14541" y="21524"/>
                    <a:pt x="15316" y="21476"/>
                    <a:pt x="16087" y="21476"/>
                  </a:cubicBezTo>
                  <a:close/>
                  <a:moveTo>
                    <a:pt x="101736" y="8308"/>
                  </a:moveTo>
                  <a:cubicBezTo>
                    <a:pt x="101829" y="8308"/>
                    <a:pt x="102016" y="8388"/>
                    <a:pt x="102331" y="8581"/>
                  </a:cubicBezTo>
                  <a:cubicBezTo>
                    <a:pt x="108217" y="11932"/>
                    <a:pt x="108760" y="22165"/>
                    <a:pt x="107583" y="27870"/>
                  </a:cubicBezTo>
                  <a:cubicBezTo>
                    <a:pt x="106949" y="31311"/>
                    <a:pt x="105500" y="34480"/>
                    <a:pt x="104776" y="37922"/>
                  </a:cubicBezTo>
                  <a:cubicBezTo>
                    <a:pt x="104595" y="39642"/>
                    <a:pt x="104595" y="41363"/>
                    <a:pt x="104685" y="43083"/>
                  </a:cubicBezTo>
                  <a:cubicBezTo>
                    <a:pt x="103508" y="39461"/>
                    <a:pt x="103508" y="35658"/>
                    <a:pt x="104685" y="32035"/>
                  </a:cubicBezTo>
                  <a:cubicBezTo>
                    <a:pt x="105591" y="28956"/>
                    <a:pt x="106678" y="26330"/>
                    <a:pt x="106406" y="23070"/>
                  </a:cubicBezTo>
                  <a:cubicBezTo>
                    <a:pt x="106406" y="22912"/>
                    <a:pt x="106222" y="22816"/>
                    <a:pt x="106069" y="22816"/>
                  </a:cubicBezTo>
                  <a:cubicBezTo>
                    <a:pt x="105958" y="22816"/>
                    <a:pt x="105862" y="22866"/>
                    <a:pt x="105862" y="22980"/>
                  </a:cubicBezTo>
                  <a:cubicBezTo>
                    <a:pt x="106134" y="27145"/>
                    <a:pt x="104142" y="30586"/>
                    <a:pt x="103417" y="34480"/>
                  </a:cubicBezTo>
                  <a:cubicBezTo>
                    <a:pt x="102965" y="37197"/>
                    <a:pt x="103146" y="40004"/>
                    <a:pt x="103870" y="42540"/>
                  </a:cubicBezTo>
                  <a:cubicBezTo>
                    <a:pt x="100338" y="36926"/>
                    <a:pt x="104051" y="29681"/>
                    <a:pt x="104776" y="23523"/>
                  </a:cubicBezTo>
                  <a:cubicBezTo>
                    <a:pt x="105138" y="20625"/>
                    <a:pt x="105047" y="17727"/>
                    <a:pt x="104414" y="14920"/>
                  </a:cubicBezTo>
                  <a:cubicBezTo>
                    <a:pt x="104051" y="13381"/>
                    <a:pt x="103508" y="11841"/>
                    <a:pt x="102874" y="10302"/>
                  </a:cubicBezTo>
                  <a:cubicBezTo>
                    <a:pt x="102582" y="9717"/>
                    <a:pt x="101347" y="8308"/>
                    <a:pt x="101736" y="8308"/>
                  </a:cubicBezTo>
                  <a:close/>
                  <a:moveTo>
                    <a:pt x="75988" y="36537"/>
                  </a:moveTo>
                  <a:cubicBezTo>
                    <a:pt x="88361" y="36537"/>
                    <a:pt x="100343" y="40611"/>
                    <a:pt x="109666" y="49513"/>
                  </a:cubicBezTo>
                  <a:lnTo>
                    <a:pt x="109575" y="49604"/>
                  </a:lnTo>
                  <a:cubicBezTo>
                    <a:pt x="123431" y="62825"/>
                    <a:pt x="122616" y="82114"/>
                    <a:pt x="128592" y="98957"/>
                  </a:cubicBezTo>
                  <a:cubicBezTo>
                    <a:pt x="130947" y="106926"/>
                    <a:pt x="136924" y="113265"/>
                    <a:pt x="144712" y="116073"/>
                  </a:cubicBezTo>
                  <a:cubicBezTo>
                    <a:pt x="146613" y="116797"/>
                    <a:pt x="157661" y="118608"/>
                    <a:pt x="158114" y="119786"/>
                  </a:cubicBezTo>
                  <a:cubicBezTo>
                    <a:pt x="157936" y="120092"/>
                    <a:pt x="157427" y="120221"/>
                    <a:pt x="156703" y="120221"/>
                  </a:cubicBezTo>
                  <a:cubicBezTo>
                    <a:pt x="153364" y="120221"/>
                    <a:pt x="145449" y="117499"/>
                    <a:pt x="144259" y="116978"/>
                  </a:cubicBezTo>
                  <a:cubicBezTo>
                    <a:pt x="140908" y="115711"/>
                    <a:pt x="137829" y="113718"/>
                    <a:pt x="135112" y="111273"/>
                  </a:cubicBezTo>
                  <a:cubicBezTo>
                    <a:pt x="131581" y="107651"/>
                    <a:pt x="129045" y="103214"/>
                    <a:pt x="127596" y="98414"/>
                  </a:cubicBezTo>
                  <a:cubicBezTo>
                    <a:pt x="122978" y="84649"/>
                    <a:pt x="123068" y="68983"/>
                    <a:pt x="114647" y="56848"/>
                  </a:cubicBezTo>
                  <a:cubicBezTo>
                    <a:pt x="106406" y="44895"/>
                    <a:pt x="92551" y="38284"/>
                    <a:pt x="78243" y="37922"/>
                  </a:cubicBezTo>
                  <a:cubicBezTo>
                    <a:pt x="77731" y="37905"/>
                    <a:pt x="77220" y="37897"/>
                    <a:pt x="76712" y="37897"/>
                  </a:cubicBezTo>
                  <a:cubicBezTo>
                    <a:pt x="66056" y="37897"/>
                    <a:pt x="56026" y="41425"/>
                    <a:pt x="45914" y="44623"/>
                  </a:cubicBezTo>
                  <a:cubicBezTo>
                    <a:pt x="38525" y="46994"/>
                    <a:pt x="31169" y="48660"/>
                    <a:pt x="23766" y="48660"/>
                  </a:cubicBezTo>
                  <a:cubicBezTo>
                    <a:pt x="19011" y="48660"/>
                    <a:pt x="14236" y="47973"/>
                    <a:pt x="9419" y="46343"/>
                  </a:cubicBezTo>
                  <a:cubicBezTo>
                    <a:pt x="7608" y="45891"/>
                    <a:pt x="5797" y="45166"/>
                    <a:pt x="4257" y="44261"/>
                  </a:cubicBezTo>
                  <a:cubicBezTo>
                    <a:pt x="3217" y="43480"/>
                    <a:pt x="3183" y="43218"/>
                    <a:pt x="3586" y="43218"/>
                  </a:cubicBezTo>
                  <a:cubicBezTo>
                    <a:pt x="4165" y="43218"/>
                    <a:pt x="5646" y="43759"/>
                    <a:pt x="6340" y="44080"/>
                  </a:cubicBezTo>
                  <a:cubicBezTo>
                    <a:pt x="9419" y="45347"/>
                    <a:pt x="12679" y="46343"/>
                    <a:pt x="15939" y="46977"/>
                  </a:cubicBezTo>
                  <a:cubicBezTo>
                    <a:pt x="18611" y="47475"/>
                    <a:pt x="21305" y="47724"/>
                    <a:pt x="23999" y="47724"/>
                  </a:cubicBezTo>
                  <a:cubicBezTo>
                    <a:pt x="26693" y="47724"/>
                    <a:pt x="29387" y="47475"/>
                    <a:pt x="32058" y="46977"/>
                  </a:cubicBezTo>
                  <a:cubicBezTo>
                    <a:pt x="37401" y="45891"/>
                    <a:pt x="42744" y="44351"/>
                    <a:pt x="47906" y="42540"/>
                  </a:cubicBezTo>
                  <a:cubicBezTo>
                    <a:pt x="48721" y="42359"/>
                    <a:pt x="49445" y="42087"/>
                    <a:pt x="50170" y="41816"/>
                  </a:cubicBezTo>
                  <a:cubicBezTo>
                    <a:pt x="50351" y="41816"/>
                    <a:pt x="50441" y="41725"/>
                    <a:pt x="50441" y="41634"/>
                  </a:cubicBezTo>
                  <a:cubicBezTo>
                    <a:pt x="55241" y="40004"/>
                    <a:pt x="60131" y="38646"/>
                    <a:pt x="65112" y="37559"/>
                  </a:cubicBezTo>
                  <a:cubicBezTo>
                    <a:pt x="68733" y="36884"/>
                    <a:pt x="72377" y="36537"/>
                    <a:pt x="75988" y="36537"/>
                  </a:cubicBezTo>
                  <a:close/>
                  <a:moveTo>
                    <a:pt x="78261" y="1"/>
                  </a:moveTo>
                  <a:cubicBezTo>
                    <a:pt x="77875" y="1"/>
                    <a:pt x="77450" y="204"/>
                    <a:pt x="77790" y="612"/>
                  </a:cubicBezTo>
                  <a:cubicBezTo>
                    <a:pt x="85034" y="10664"/>
                    <a:pt x="80597" y="29590"/>
                    <a:pt x="90649" y="37559"/>
                  </a:cubicBezTo>
                  <a:cubicBezTo>
                    <a:pt x="85924" y="36175"/>
                    <a:pt x="81053" y="35449"/>
                    <a:pt x="76168" y="35449"/>
                  </a:cubicBezTo>
                  <a:cubicBezTo>
                    <a:pt x="75622" y="35449"/>
                    <a:pt x="75076" y="35458"/>
                    <a:pt x="74530" y="35477"/>
                  </a:cubicBezTo>
                  <a:cubicBezTo>
                    <a:pt x="65927" y="35748"/>
                    <a:pt x="57867" y="38103"/>
                    <a:pt x="49898" y="40729"/>
                  </a:cubicBezTo>
                  <a:cubicBezTo>
                    <a:pt x="45370" y="39823"/>
                    <a:pt x="42020" y="38465"/>
                    <a:pt x="38578" y="35295"/>
                  </a:cubicBezTo>
                  <a:cubicBezTo>
                    <a:pt x="35409" y="32488"/>
                    <a:pt x="32873" y="29047"/>
                    <a:pt x="29885" y="26240"/>
                  </a:cubicBezTo>
                  <a:cubicBezTo>
                    <a:pt x="25618" y="22334"/>
                    <a:pt x="20946" y="20566"/>
                    <a:pt x="15593" y="20566"/>
                  </a:cubicBezTo>
                  <a:cubicBezTo>
                    <a:pt x="14244" y="20566"/>
                    <a:pt x="12851" y="20678"/>
                    <a:pt x="11411" y="20897"/>
                  </a:cubicBezTo>
                  <a:cubicBezTo>
                    <a:pt x="10868" y="20897"/>
                    <a:pt x="10868" y="21712"/>
                    <a:pt x="11411" y="21802"/>
                  </a:cubicBezTo>
                  <a:cubicBezTo>
                    <a:pt x="22821" y="25153"/>
                    <a:pt x="31153" y="41906"/>
                    <a:pt x="43378" y="42902"/>
                  </a:cubicBezTo>
                  <a:cubicBezTo>
                    <a:pt x="41567" y="43446"/>
                    <a:pt x="39665" y="43989"/>
                    <a:pt x="37763" y="44532"/>
                  </a:cubicBezTo>
                  <a:cubicBezTo>
                    <a:pt x="33135" y="45967"/>
                    <a:pt x="28318" y="46650"/>
                    <a:pt x="23483" y="46650"/>
                  </a:cubicBezTo>
                  <a:cubicBezTo>
                    <a:pt x="21602" y="46650"/>
                    <a:pt x="19718" y="46546"/>
                    <a:pt x="17841" y="46343"/>
                  </a:cubicBezTo>
                  <a:cubicBezTo>
                    <a:pt x="14128" y="45800"/>
                    <a:pt x="10596" y="44804"/>
                    <a:pt x="7155" y="43446"/>
                  </a:cubicBezTo>
                  <a:cubicBezTo>
                    <a:pt x="6321" y="43061"/>
                    <a:pt x="3805" y="41403"/>
                    <a:pt x="2216" y="41403"/>
                  </a:cubicBezTo>
                  <a:cubicBezTo>
                    <a:pt x="1562" y="41403"/>
                    <a:pt x="1065" y="41684"/>
                    <a:pt x="907" y="42450"/>
                  </a:cubicBezTo>
                  <a:cubicBezTo>
                    <a:pt x="1" y="45438"/>
                    <a:pt x="10868" y="47883"/>
                    <a:pt x="13041" y="48426"/>
                  </a:cubicBezTo>
                  <a:cubicBezTo>
                    <a:pt x="16736" y="49365"/>
                    <a:pt x="20545" y="49809"/>
                    <a:pt x="24369" y="49809"/>
                  </a:cubicBezTo>
                  <a:cubicBezTo>
                    <a:pt x="26450" y="49809"/>
                    <a:pt x="28535" y="49678"/>
                    <a:pt x="30609" y="49422"/>
                  </a:cubicBezTo>
                  <a:cubicBezTo>
                    <a:pt x="42653" y="47883"/>
                    <a:pt x="53701" y="42359"/>
                    <a:pt x="65564" y="40004"/>
                  </a:cubicBezTo>
                  <a:cubicBezTo>
                    <a:pt x="69109" y="39325"/>
                    <a:pt x="72709" y="38977"/>
                    <a:pt x="76287" y="38977"/>
                  </a:cubicBezTo>
                  <a:cubicBezTo>
                    <a:pt x="90357" y="38977"/>
                    <a:pt x="104100" y="44356"/>
                    <a:pt x="112835" y="56124"/>
                  </a:cubicBezTo>
                  <a:cubicBezTo>
                    <a:pt x="123159" y="70070"/>
                    <a:pt x="121167" y="88543"/>
                    <a:pt x="128502" y="103757"/>
                  </a:cubicBezTo>
                  <a:cubicBezTo>
                    <a:pt x="131219" y="109281"/>
                    <a:pt x="135656" y="113718"/>
                    <a:pt x="141089" y="116526"/>
                  </a:cubicBezTo>
                  <a:cubicBezTo>
                    <a:pt x="144530" y="118246"/>
                    <a:pt x="148243" y="119514"/>
                    <a:pt x="152137" y="120238"/>
                  </a:cubicBezTo>
                  <a:cubicBezTo>
                    <a:pt x="153012" y="120413"/>
                    <a:pt x="155278" y="121227"/>
                    <a:pt x="157070" y="121227"/>
                  </a:cubicBezTo>
                  <a:cubicBezTo>
                    <a:pt x="158060" y="121227"/>
                    <a:pt x="158905" y="120979"/>
                    <a:pt x="159291" y="120238"/>
                  </a:cubicBezTo>
                  <a:cubicBezTo>
                    <a:pt x="159382" y="120148"/>
                    <a:pt x="159382" y="120057"/>
                    <a:pt x="159382" y="119876"/>
                  </a:cubicBezTo>
                  <a:cubicBezTo>
                    <a:pt x="159382" y="119876"/>
                    <a:pt x="159382" y="119876"/>
                    <a:pt x="159382" y="119786"/>
                  </a:cubicBezTo>
                  <a:cubicBezTo>
                    <a:pt x="159020" y="117341"/>
                    <a:pt x="156665" y="117793"/>
                    <a:pt x="154401" y="117431"/>
                  </a:cubicBezTo>
                  <a:cubicBezTo>
                    <a:pt x="149602" y="116888"/>
                    <a:pt x="145074" y="115348"/>
                    <a:pt x="140818" y="113084"/>
                  </a:cubicBezTo>
                  <a:cubicBezTo>
                    <a:pt x="135203" y="109643"/>
                    <a:pt x="131671" y="104300"/>
                    <a:pt x="129589" y="98142"/>
                  </a:cubicBezTo>
                  <a:cubicBezTo>
                    <a:pt x="124517" y="83291"/>
                    <a:pt x="124789" y="66085"/>
                    <a:pt x="114647" y="53407"/>
                  </a:cubicBezTo>
                  <a:cubicBezTo>
                    <a:pt x="112020" y="50147"/>
                    <a:pt x="109032" y="47340"/>
                    <a:pt x="105681" y="44895"/>
                  </a:cubicBezTo>
                  <a:cubicBezTo>
                    <a:pt x="105681" y="43717"/>
                    <a:pt x="105681" y="42631"/>
                    <a:pt x="105500" y="41453"/>
                  </a:cubicBezTo>
                  <a:cubicBezTo>
                    <a:pt x="105772" y="38646"/>
                    <a:pt x="106406" y="35929"/>
                    <a:pt x="107402" y="33303"/>
                  </a:cubicBezTo>
                  <a:cubicBezTo>
                    <a:pt x="108670" y="29590"/>
                    <a:pt x="109304" y="25696"/>
                    <a:pt x="109213" y="21802"/>
                  </a:cubicBezTo>
                  <a:cubicBezTo>
                    <a:pt x="108941" y="16822"/>
                    <a:pt x="106496" y="7675"/>
                    <a:pt x="100520" y="6679"/>
                  </a:cubicBezTo>
                  <a:cubicBezTo>
                    <a:pt x="100481" y="6670"/>
                    <a:pt x="100443" y="6665"/>
                    <a:pt x="100406" y="6665"/>
                  </a:cubicBezTo>
                  <a:cubicBezTo>
                    <a:pt x="100087" y="6665"/>
                    <a:pt x="99814" y="6989"/>
                    <a:pt x="99976" y="7313"/>
                  </a:cubicBezTo>
                  <a:cubicBezTo>
                    <a:pt x="104776" y="15101"/>
                    <a:pt x="103870" y="22255"/>
                    <a:pt x="101969" y="30768"/>
                  </a:cubicBezTo>
                  <a:cubicBezTo>
                    <a:pt x="101063" y="35024"/>
                    <a:pt x="100791" y="39461"/>
                    <a:pt x="103055" y="43083"/>
                  </a:cubicBezTo>
                  <a:cubicBezTo>
                    <a:pt x="100972" y="41816"/>
                    <a:pt x="98890" y="40638"/>
                    <a:pt x="96716" y="39733"/>
                  </a:cubicBezTo>
                  <a:cubicBezTo>
                    <a:pt x="96716" y="39642"/>
                    <a:pt x="96626" y="39552"/>
                    <a:pt x="96535" y="39461"/>
                  </a:cubicBezTo>
                  <a:cubicBezTo>
                    <a:pt x="93999" y="36382"/>
                    <a:pt x="92098" y="33847"/>
                    <a:pt x="91283" y="29771"/>
                  </a:cubicBezTo>
                  <a:cubicBezTo>
                    <a:pt x="90377" y="25515"/>
                    <a:pt x="90468" y="21078"/>
                    <a:pt x="89924" y="16822"/>
                  </a:cubicBezTo>
                  <a:cubicBezTo>
                    <a:pt x="88928" y="9124"/>
                    <a:pt x="85306" y="3963"/>
                    <a:pt x="78605" y="69"/>
                  </a:cubicBezTo>
                  <a:cubicBezTo>
                    <a:pt x="78514" y="23"/>
                    <a:pt x="78390" y="1"/>
                    <a:pt x="7826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8" name="Google Shape;1658;p65"/>
            <p:cNvGrpSpPr/>
            <p:nvPr/>
          </p:nvGrpSpPr>
          <p:grpSpPr>
            <a:xfrm>
              <a:off x="5072915" y="576003"/>
              <a:ext cx="1596897" cy="2555797"/>
              <a:chOff x="859992" y="297274"/>
              <a:chExt cx="1698646" cy="2718643"/>
            </a:xfrm>
          </p:grpSpPr>
          <p:sp>
            <p:nvSpPr>
              <p:cNvPr id="1659" name="Google Shape;1659;p65"/>
              <p:cNvSpPr/>
              <p:nvPr/>
            </p:nvSpPr>
            <p:spPr>
              <a:xfrm>
                <a:off x="1016330" y="1640079"/>
                <a:ext cx="471659" cy="583632"/>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5"/>
              <p:cNvSpPr/>
              <p:nvPr/>
            </p:nvSpPr>
            <p:spPr>
              <a:xfrm>
                <a:off x="2305504" y="2226623"/>
                <a:ext cx="14287" cy="9985"/>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5"/>
              <p:cNvSpPr/>
              <p:nvPr/>
            </p:nvSpPr>
            <p:spPr>
              <a:xfrm>
                <a:off x="1246050" y="1972098"/>
                <a:ext cx="14444" cy="9922"/>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5"/>
              <p:cNvSpPr/>
              <p:nvPr/>
            </p:nvSpPr>
            <p:spPr>
              <a:xfrm>
                <a:off x="1080699" y="1300680"/>
                <a:ext cx="639147" cy="1223627"/>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5"/>
              <p:cNvSpPr/>
              <p:nvPr/>
            </p:nvSpPr>
            <p:spPr>
              <a:xfrm>
                <a:off x="1324423" y="373764"/>
                <a:ext cx="1136806" cy="2573701"/>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5"/>
              <p:cNvSpPr/>
              <p:nvPr/>
            </p:nvSpPr>
            <p:spPr>
              <a:xfrm>
                <a:off x="1889930" y="2907241"/>
                <a:ext cx="387476" cy="69017"/>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5"/>
              <p:cNvSpPr/>
              <p:nvPr/>
            </p:nvSpPr>
            <p:spPr>
              <a:xfrm>
                <a:off x="2202890" y="2426859"/>
                <a:ext cx="295348" cy="513955"/>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5"/>
              <p:cNvSpPr/>
              <p:nvPr/>
            </p:nvSpPr>
            <p:spPr>
              <a:xfrm>
                <a:off x="2061404" y="1934513"/>
                <a:ext cx="316512" cy="765218"/>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5"/>
              <p:cNvSpPr/>
              <p:nvPr/>
            </p:nvSpPr>
            <p:spPr>
              <a:xfrm>
                <a:off x="1853350" y="1756885"/>
                <a:ext cx="503844" cy="687629"/>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5"/>
              <p:cNvSpPr/>
              <p:nvPr/>
            </p:nvSpPr>
            <p:spPr>
              <a:xfrm>
                <a:off x="1795606" y="1265858"/>
                <a:ext cx="351335" cy="693375"/>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5"/>
              <p:cNvSpPr/>
              <p:nvPr/>
            </p:nvSpPr>
            <p:spPr>
              <a:xfrm>
                <a:off x="1781947" y="830816"/>
                <a:ext cx="186485" cy="606554"/>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5"/>
              <p:cNvSpPr/>
              <p:nvPr/>
            </p:nvSpPr>
            <p:spPr>
              <a:xfrm>
                <a:off x="1643098" y="667758"/>
                <a:ext cx="139322" cy="326623"/>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5"/>
              <p:cNvSpPr/>
              <p:nvPr/>
            </p:nvSpPr>
            <p:spPr>
              <a:xfrm>
                <a:off x="1315631" y="407236"/>
                <a:ext cx="279900" cy="334159"/>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5"/>
              <p:cNvSpPr/>
              <p:nvPr/>
            </p:nvSpPr>
            <p:spPr>
              <a:xfrm>
                <a:off x="1487513" y="706097"/>
                <a:ext cx="232329" cy="567743"/>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5"/>
              <p:cNvSpPr/>
              <p:nvPr/>
            </p:nvSpPr>
            <p:spPr>
              <a:xfrm>
                <a:off x="1549653" y="1031366"/>
                <a:ext cx="194868" cy="791688"/>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5"/>
              <p:cNvSpPr/>
              <p:nvPr/>
            </p:nvSpPr>
            <p:spPr>
              <a:xfrm>
                <a:off x="1472535" y="1573072"/>
                <a:ext cx="400695" cy="68015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5"/>
              <p:cNvSpPr/>
              <p:nvPr/>
            </p:nvSpPr>
            <p:spPr>
              <a:xfrm>
                <a:off x="1216880" y="1385742"/>
                <a:ext cx="151662" cy="272458"/>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5"/>
              <p:cNvSpPr/>
              <p:nvPr/>
            </p:nvSpPr>
            <p:spPr>
              <a:xfrm>
                <a:off x="1370706" y="1520195"/>
                <a:ext cx="181649" cy="655004"/>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5"/>
              <p:cNvSpPr/>
              <p:nvPr/>
            </p:nvSpPr>
            <p:spPr>
              <a:xfrm>
                <a:off x="1563343" y="2136381"/>
                <a:ext cx="221715" cy="356610"/>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5"/>
              <p:cNvSpPr/>
              <p:nvPr/>
            </p:nvSpPr>
            <p:spPr>
              <a:xfrm>
                <a:off x="1553640" y="2021333"/>
                <a:ext cx="553645" cy="66210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5"/>
              <p:cNvSpPr/>
              <p:nvPr/>
            </p:nvSpPr>
            <p:spPr>
              <a:xfrm>
                <a:off x="1728630" y="2478417"/>
                <a:ext cx="633401" cy="447858"/>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5"/>
              <p:cNvSpPr/>
              <p:nvPr/>
            </p:nvSpPr>
            <p:spPr>
              <a:xfrm>
                <a:off x="1379530" y="2604047"/>
                <a:ext cx="696012" cy="357489"/>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5"/>
              <p:cNvSpPr/>
              <p:nvPr/>
            </p:nvSpPr>
            <p:spPr>
              <a:xfrm>
                <a:off x="1081139" y="2117447"/>
                <a:ext cx="739627" cy="636101"/>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5"/>
              <p:cNvSpPr/>
              <p:nvPr/>
            </p:nvSpPr>
            <p:spPr>
              <a:xfrm>
                <a:off x="944928" y="1243344"/>
                <a:ext cx="361037" cy="488458"/>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5"/>
              <p:cNvSpPr/>
              <p:nvPr/>
            </p:nvSpPr>
            <p:spPr>
              <a:xfrm>
                <a:off x="1584914" y="990829"/>
                <a:ext cx="12372" cy="11053"/>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5"/>
              <p:cNvSpPr/>
              <p:nvPr/>
            </p:nvSpPr>
            <p:spPr>
              <a:xfrm>
                <a:off x="1624666" y="1056705"/>
                <a:ext cx="34791" cy="5303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5"/>
              <p:cNvSpPr/>
              <p:nvPr/>
            </p:nvSpPr>
            <p:spPr>
              <a:xfrm>
                <a:off x="2248294" y="2516034"/>
                <a:ext cx="102709" cy="171884"/>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5"/>
              <p:cNvSpPr/>
              <p:nvPr/>
            </p:nvSpPr>
            <p:spPr>
              <a:xfrm>
                <a:off x="2291688" y="2575975"/>
                <a:ext cx="44023" cy="78626"/>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5"/>
              <p:cNvSpPr/>
              <p:nvPr/>
            </p:nvSpPr>
            <p:spPr>
              <a:xfrm>
                <a:off x="2325725" y="2618239"/>
                <a:ext cx="14946" cy="18181"/>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5"/>
              <p:cNvSpPr/>
              <p:nvPr/>
            </p:nvSpPr>
            <p:spPr>
              <a:xfrm>
                <a:off x="2358381" y="2492829"/>
                <a:ext cx="12120" cy="13533"/>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5"/>
              <p:cNvSpPr/>
              <p:nvPr/>
            </p:nvSpPr>
            <p:spPr>
              <a:xfrm>
                <a:off x="2157643" y="2060896"/>
                <a:ext cx="144346" cy="162903"/>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5"/>
              <p:cNvSpPr/>
              <p:nvPr/>
            </p:nvSpPr>
            <p:spPr>
              <a:xfrm>
                <a:off x="2230616" y="2107556"/>
                <a:ext cx="73696" cy="79254"/>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5"/>
              <p:cNvSpPr/>
              <p:nvPr/>
            </p:nvSpPr>
            <p:spPr>
              <a:xfrm>
                <a:off x="2298973" y="2032793"/>
                <a:ext cx="11932" cy="11053"/>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5"/>
              <p:cNvSpPr/>
              <p:nvPr/>
            </p:nvSpPr>
            <p:spPr>
              <a:xfrm>
                <a:off x="2034306" y="1688717"/>
                <a:ext cx="65909" cy="104122"/>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p:cNvSpPr/>
              <p:nvPr/>
            </p:nvSpPr>
            <p:spPr>
              <a:xfrm>
                <a:off x="2083006" y="1665198"/>
                <a:ext cx="11932" cy="11053"/>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5"/>
              <p:cNvSpPr/>
              <p:nvPr/>
            </p:nvSpPr>
            <p:spPr>
              <a:xfrm>
                <a:off x="2047337" y="1716411"/>
                <a:ext cx="27663" cy="31526"/>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5"/>
              <p:cNvSpPr/>
              <p:nvPr/>
            </p:nvSpPr>
            <p:spPr>
              <a:xfrm>
                <a:off x="1915427" y="1154013"/>
                <a:ext cx="29642" cy="119069"/>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5"/>
              <p:cNvSpPr/>
              <p:nvPr/>
            </p:nvSpPr>
            <p:spPr>
              <a:xfrm>
                <a:off x="1924313" y="1129238"/>
                <a:ext cx="11492" cy="11053"/>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5"/>
              <p:cNvSpPr/>
              <p:nvPr/>
            </p:nvSpPr>
            <p:spPr>
              <a:xfrm>
                <a:off x="1906949" y="1192603"/>
                <a:ext cx="13439" cy="41291"/>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5"/>
              <p:cNvSpPr/>
              <p:nvPr/>
            </p:nvSpPr>
            <p:spPr>
              <a:xfrm>
                <a:off x="1501172" y="1656972"/>
                <a:ext cx="62612" cy="145884"/>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5"/>
              <p:cNvSpPr/>
              <p:nvPr/>
            </p:nvSpPr>
            <p:spPr>
              <a:xfrm>
                <a:off x="1534675" y="1697100"/>
                <a:ext cx="32782" cy="58059"/>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5"/>
              <p:cNvSpPr/>
              <p:nvPr/>
            </p:nvSpPr>
            <p:spPr>
              <a:xfrm>
                <a:off x="1510435" y="1829167"/>
                <a:ext cx="11932" cy="11053"/>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5"/>
              <p:cNvSpPr/>
              <p:nvPr/>
            </p:nvSpPr>
            <p:spPr>
              <a:xfrm>
                <a:off x="1571695" y="1638760"/>
                <a:ext cx="11932" cy="11053"/>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5"/>
              <p:cNvSpPr/>
              <p:nvPr/>
            </p:nvSpPr>
            <p:spPr>
              <a:xfrm>
                <a:off x="1919885" y="2566430"/>
                <a:ext cx="110999" cy="72000"/>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5"/>
              <p:cNvSpPr/>
              <p:nvPr/>
            </p:nvSpPr>
            <p:spPr>
              <a:xfrm>
                <a:off x="2042438" y="2640627"/>
                <a:ext cx="12372" cy="11053"/>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5"/>
              <p:cNvSpPr/>
              <p:nvPr/>
            </p:nvSpPr>
            <p:spPr>
              <a:xfrm>
                <a:off x="1898628" y="2549506"/>
                <a:ext cx="13502" cy="1300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5"/>
              <p:cNvSpPr/>
              <p:nvPr/>
            </p:nvSpPr>
            <p:spPr>
              <a:xfrm>
                <a:off x="1961364" y="2568251"/>
                <a:ext cx="47131" cy="32154"/>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5"/>
              <p:cNvSpPr/>
              <p:nvPr/>
            </p:nvSpPr>
            <p:spPr>
              <a:xfrm>
                <a:off x="1907577" y="2920963"/>
                <a:ext cx="11932" cy="11053"/>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5"/>
              <p:cNvSpPr/>
              <p:nvPr/>
            </p:nvSpPr>
            <p:spPr>
              <a:xfrm>
                <a:off x="1662063" y="2715547"/>
                <a:ext cx="11932" cy="11053"/>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5"/>
              <p:cNvSpPr/>
              <p:nvPr/>
            </p:nvSpPr>
            <p:spPr>
              <a:xfrm>
                <a:off x="1253052" y="2119268"/>
                <a:ext cx="150971" cy="32719"/>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p:nvPr/>
            </p:nvSpPr>
            <p:spPr>
              <a:xfrm>
                <a:off x="1301062" y="2095404"/>
                <a:ext cx="69363" cy="18212"/>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5"/>
              <p:cNvSpPr/>
              <p:nvPr/>
            </p:nvSpPr>
            <p:spPr>
              <a:xfrm>
                <a:off x="1227901" y="2120964"/>
                <a:ext cx="11932" cy="11053"/>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5"/>
              <p:cNvSpPr/>
              <p:nvPr/>
            </p:nvSpPr>
            <p:spPr>
              <a:xfrm>
                <a:off x="1335444" y="2077758"/>
                <a:ext cx="11932" cy="11053"/>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5"/>
              <p:cNvSpPr/>
              <p:nvPr/>
            </p:nvSpPr>
            <p:spPr>
              <a:xfrm>
                <a:off x="1112256" y="1609213"/>
                <a:ext cx="90432" cy="56457"/>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5"/>
              <p:cNvSpPr/>
              <p:nvPr/>
            </p:nvSpPr>
            <p:spPr>
              <a:xfrm>
                <a:off x="1129432" y="1601269"/>
                <a:ext cx="47759" cy="32091"/>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5"/>
              <p:cNvSpPr/>
              <p:nvPr/>
            </p:nvSpPr>
            <p:spPr>
              <a:xfrm>
                <a:off x="1093228" y="1599071"/>
                <a:ext cx="12434" cy="12403"/>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5"/>
              <p:cNvSpPr/>
              <p:nvPr/>
            </p:nvSpPr>
            <p:spPr>
              <a:xfrm>
                <a:off x="1588463" y="1016294"/>
                <a:ext cx="82080" cy="141551"/>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5"/>
              <p:cNvSpPr/>
              <p:nvPr/>
            </p:nvSpPr>
            <p:spPr>
              <a:xfrm>
                <a:off x="1673964" y="1172413"/>
                <a:ext cx="11932" cy="11053"/>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5"/>
              <p:cNvSpPr/>
              <p:nvPr/>
            </p:nvSpPr>
            <p:spPr>
              <a:xfrm>
                <a:off x="859992" y="297274"/>
                <a:ext cx="1698646" cy="2718643"/>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5"/>
              <p:cNvSpPr/>
              <p:nvPr/>
            </p:nvSpPr>
            <p:spPr>
              <a:xfrm>
                <a:off x="1917279" y="2983542"/>
                <a:ext cx="12246" cy="11053"/>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9" name="Google Shape;1719;p65"/>
            <p:cNvSpPr/>
            <p:nvPr/>
          </p:nvSpPr>
          <p:spPr>
            <a:xfrm>
              <a:off x="6134286" y="2387347"/>
              <a:ext cx="12657" cy="8910"/>
            </a:xfrm>
            <a:custGeom>
              <a:avLst/>
              <a:gdLst/>
              <a:ahLst/>
              <a:cxnLst/>
              <a:rect l="l" t="t" r="r" b="b"/>
              <a:pathLst>
                <a:path w="733" h="516" extrusionOk="0">
                  <a:moveTo>
                    <a:pt x="330" y="1"/>
                  </a:moveTo>
                  <a:cubicBezTo>
                    <a:pt x="240" y="1"/>
                    <a:pt x="159" y="41"/>
                    <a:pt x="129" y="131"/>
                  </a:cubicBezTo>
                  <a:cubicBezTo>
                    <a:pt x="1" y="324"/>
                    <a:pt x="280" y="516"/>
                    <a:pt x="487" y="516"/>
                  </a:cubicBezTo>
                  <a:cubicBezTo>
                    <a:pt x="573" y="516"/>
                    <a:pt x="646" y="483"/>
                    <a:pt x="672" y="403"/>
                  </a:cubicBezTo>
                  <a:cubicBezTo>
                    <a:pt x="733" y="162"/>
                    <a:pt x="511" y="1"/>
                    <a:pt x="330" y="1"/>
                  </a:cubicBezTo>
                  <a:close/>
                </a:path>
              </a:pathLst>
            </a:custGeom>
            <a:solidFill>
              <a:srgbClr val="5F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5"/>
            <p:cNvSpPr/>
            <p:nvPr/>
          </p:nvSpPr>
          <p:spPr>
            <a:xfrm>
              <a:off x="4796953" y="2516387"/>
              <a:ext cx="12467" cy="8478"/>
            </a:xfrm>
            <a:custGeom>
              <a:avLst/>
              <a:gdLst/>
              <a:ahLst/>
              <a:cxnLst/>
              <a:rect l="l" t="t" r="r" b="b"/>
              <a:pathLst>
                <a:path w="722" h="491" extrusionOk="0">
                  <a:moveTo>
                    <a:pt x="292" y="0"/>
                  </a:moveTo>
                  <a:cubicBezTo>
                    <a:pt x="187" y="0"/>
                    <a:pt x="91" y="50"/>
                    <a:pt x="60" y="175"/>
                  </a:cubicBezTo>
                  <a:cubicBezTo>
                    <a:pt x="1" y="352"/>
                    <a:pt x="211" y="490"/>
                    <a:pt x="390" y="490"/>
                  </a:cubicBezTo>
                  <a:cubicBezTo>
                    <a:pt x="485" y="490"/>
                    <a:pt x="572" y="451"/>
                    <a:pt x="603" y="356"/>
                  </a:cubicBezTo>
                  <a:cubicBezTo>
                    <a:pt x="722" y="178"/>
                    <a:pt x="491" y="0"/>
                    <a:pt x="292" y="0"/>
                  </a:cubicBezTo>
                  <a:close/>
                </a:path>
              </a:pathLst>
            </a:custGeom>
            <a:solidFill>
              <a:srgbClr val="5F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5"/>
            <p:cNvSpPr/>
            <p:nvPr/>
          </p:nvSpPr>
          <p:spPr>
            <a:xfrm>
              <a:off x="6041128" y="3036640"/>
              <a:ext cx="372166" cy="66135"/>
            </a:xfrm>
            <a:custGeom>
              <a:avLst/>
              <a:gdLst/>
              <a:ahLst/>
              <a:cxnLst/>
              <a:rect l="l" t="t" r="r" b="b"/>
              <a:pathLst>
                <a:path w="21553" h="3830" extrusionOk="0">
                  <a:moveTo>
                    <a:pt x="12665" y="0"/>
                  </a:moveTo>
                  <a:cubicBezTo>
                    <a:pt x="8100" y="0"/>
                    <a:pt x="5020" y="2348"/>
                    <a:pt x="634" y="3552"/>
                  </a:cubicBezTo>
                  <a:lnTo>
                    <a:pt x="0" y="3733"/>
                  </a:lnTo>
                  <a:cubicBezTo>
                    <a:pt x="1064" y="3800"/>
                    <a:pt x="2127" y="3829"/>
                    <a:pt x="3187" y="3829"/>
                  </a:cubicBezTo>
                  <a:cubicBezTo>
                    <a:pt x="9347" y="3829"/>
                    <a:pt x="15450" y="2838"/>
                    <a:pt x="21553" y="2375"/>
                  </a:cubicBezTo>
                  <a:cubicBezTo>
                    <a:pt x="18836" y="1741"/>
                    <a:pt x="16119" y="926"/>
                    <a:pt x="13403" y="20"/>
                  </a:cubicBezTo>
                  <a:cubicBezTo>
                    <a:pt x="13152" y="7"/>
                    <a:pt x="12907" y="0"/>
                    <a:pt x="12665" y="0"/>
                  </a:cubicBezTo>
                  <a:close/>
                </a:path>
              </a:pathLst>
            </a:custGeom>
            <a:solidFill>
              <a:srgbClr val="FF9E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5"/>
            <p:cNvSpPr/>
            <p:nvPr/>
          </p:nvSpPr>
          <p:spPr>
            <a:xfrm>
              <a:off x="6462697" y="2601240"/>
              <a:ext cx="9566" cy="13071"/>
            </a:xfrm>
            <a:custGeom>
              <a:avLst/>
              <a:gdLst/>
              <a:ahLst/>
              <a:cxnLst/>
              <a:rect l="l" t="t" r="r" b="b"/>
              <a:pathLst>
                <a:path w="554" h="757" extrusionOk="0">
                  <a:moveTo>
                    <a:pt x="258" y="1"/>
                  </a:moveTo>
                  <a:cubicBezTo>
                    <a:pt x="203" y="1"/>
                    <a:pt x="154" y="45"/>
                    <a:pt x="127" y="151"/>
                  </a:cubicBezTo>
                  <a:lnTo>
                    <a:pt x="127" y="332"/>
                  </a:lnTo>
                  <a:cubicBezTo>
                    <a:pt x="0" y="522"/>
                    <a:pt x="139" y="756"/>
                    <a:pt x="296" y="756"/>
                  </a:cubicBezTo>
                  <a:cubicBezTo>
                    <a:pt x="364" y="756"/>
                    <a:pt x="435" y="713"/>
                    <a:pt x="489" y="604"/>
                  </a:cubicBezTo>
                  <a:lnTo>
                    <a:pt x="489" y="513"/>
                  </a:lnTo>
                  <a:cubicBezTo>
                    <a:pt x="553" y="257"/>
                    <a:pt x="391" y="1"/>
                    <a:pt x="258"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5"/>
            <p:cNvSpPr/>
            <p:nvPr/>
          </p:nvSpPr>
          <p:spPr>
            <a:xfrm>
              <a:off x="6405455" y="2169121"/>
              <a:ext cx="10965" cy="10965"/>
            </a:xfrm>
            <a:custGeom>
              <a:avLst/>
              <a:gdLst/>
              <a:ahLst/>
              <a:cxnLst/>
              <a:rect l="l" t="t" r="r" b="b"/>
              <a:pathLst>
                <a:path w="635" h="635" extrusionOk="0">
                  <a:moveTo>
                    <a:pt x="273" y="1"/>
                  </a:moveTo>
                  <a:cubicBezTo>
                    <a:pt x="1" y="1"/>
                    <a:pt x="1" y="635"/>
                    <a:pt x="273" y="635"/>
                  </a:cubicBezTo>
                  <a:cubicBezTo>
                    <a:pt x="635" y="635"/>
                    <a:pt x="635" y="1"/>
                    <a:pt x="273"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5"/>
            <p:cNvSpPr/>
            <p:nvPr/>
          </p:nvSpPr>
          <p:spPr>
            <a:xfrm>
              <a:off x="6048501" y="2670534"/>
              <a:ext cx="104866" cy="67965"/>
            </a:xfrm>
            <a:custGeom>
              <a:avLst/>
              <a:gdLst/>
              <a:ahLst/>
              <a:cxnLst/>
              <a:rect l="l" t="t" r="r" b="b"/>
              <a:pathLst>
                <a:path w="6073" h="3936" extrusionOk="0">
                  <a:moveTo>
                    <a:pt x="328" y="1"/>
                  </a:moveTo>
                  <a:cubicBezTo>
                    <a:pt x="160" y="1"/>
                    <a:pt x="1" y="347"/>
                    <a:pt x="207" y="485"/>
                  </a:cubicBezTo>
                  <a:cubicBezTo>
                    <a:pt x="1746" y="2024"/>
                    <a:pt x="3648" y="3201"/>
                    <a:pt x="5640" y="3926"/>
                  </a:cubicBezTo>
                  <a:cubicBezTo>
                    <a:pt x="5668" y="3933"/>
                    <a:pt x="5694" y="3936"/>
                    <a:pt x="5719" y="3936"/>
                  </a:cubicBezTo>
                  <a:cubicBezTo>
                    <a:pt x="6014" y="3936"/>
                    <a:pt x="6072" y="3466"/>
                    <a:pt x="5822" y="3382"/>
                  </a:cubicBezTo>
                  <a:cubicBezTo>
                    <a:pt x="3829" y="2658"/>
                    <a:pt x="2018" y="1571"/>
                    <a:pt x="479" y="122"/>
                  </a:cubicBezTo>
                  <a:cubicBezTo>
                    <a:pt x="435" y="35"/>
                    <a:pt x="381" y="1"/>
                    <a:pt x="328"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5"/>
            <p:cNvSpPr/>
            <p:nvPr/>
          </p:nvSpPr>
          <p:spPr>
            <a:xfrm>
              <a:off x="6163088" y="2739880"/>
              <a:ext cx="12519" cy="10965"/>
            </a:xfrm>
            <a:custGeom>
              <a:avLst/>
              <a:gdLst/>
              <a:ahLst/>
              <a:cxnLst/>
              <a:rect l="l" t="t" r="r" b="b"/>
              <a:pathLst>
                <a:path w="725" h="635" extrusionOk="0">
                  <a:moveTo>
                    <a:pt x="363" y="0"/>
                  </a:moveTo>
                  <a:cubicBezTo>
                    <a:pt x="1" y="0"/>
                    <a:pt x="91" y="634"/>
                    <a:pt x="363" y="634"/>
                  </a:cubicBezTo>
                  <a:cubicBezTo>
                    <a:pt x="725" y="634"/>
                    <a:pt x="725" y="0"/>
                    <a:pt x="36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5"/>
            <p:cNvSpPr/>
            <p:nvPr/>
          </p:nvSpPr>
          <p:spPr>
            <a:xfrm>
              <a:off x="6029300" y="2655546"/>
              <a:ext cx="12484" cy="12139"/>
            </a:xfrm>
            <a:custGeom>
              <a:avLst/>
              <a:gdLst/>
              <a:ahLst/>
              <a:cxnLst/>
              <a:rect l="l" t="t" r="r" b="b"/>
              <a:pathLst>
                <a:path w="723" h="703" extrusionOk="0">
                  <a:moveTo>
                    <a:pt x="329" y="0"/>
                  </a:moveTo>
                  <a:cubicBezTo>
                    <a:pt x="134" y="0"/>
                    <a:pt x="1" y="306"/>
                    <a:pt x="142" y="447"/>
                  </a:cubicBezTo>
                  <a:lnTo>
                    <a:pt x="232" y="628"/>
                  </a:lnTo>
                  <a:cubicBezTo>
                    <a:pt x="285" y="681"/>
                    <a:pt x="338" y="703"/>
                    <a:pt x="386" y="703"/>
                  </a:cubicBezTo>
                  <a:cubicBezTo>
                    <a:pt x="589" y="703"/>
                    <a:pt x="723" y="321"/>
                    <a:pt x="504" y="175"/>
                  </a:cubicBezTo>
                  <a:lnTo>
                    <a:pt x="504" y="85"/>
                  </a:lnTo>
                  <a:cubicBezTo>
                    <a:pt x="444" y="25"/>
                    <a:pt x="384" y="0"/>
                    <a:pt x="329"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5"/>
            <p:cNvSpPr/>
            <p:nvPr/>
          </p:nvSpPr>
          <p:spPr>
            <a:xfrm>
              <a:off x="6036431" y="3004142"/>
              <a:ext cx="10965" cy="9394"/>
            </a:xfrm>
            <a:custGeom>
              <a:avLst/>
              <a:gdLst/>
              <a:ahLst/>
              <a:cxnLst/>
              <a:rect l="l" t="t" r="r" b="b"/>
              <a:pathLst>
                <a:path w="635" h="544" extrusionOk="0">
                  <a:moveTo>
                    <a:pt x="363" y="1"/>
                  </a:moveTo>
                  <a:cubicBezTo>
                    <a:pt x="0" y="1"/>
                    <a:pt x="0" y="544"/>
                    <a:pt x="363" y="544"/>
                  </a:cubicBezTo>
                  <a:cubicBezTo>
                    <a:pt x="634" y="544"/>
                    <a:pt x="634" y="1"/>
                    <a:pt x="363"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5"/>
            <p:cNvSpPr/>
            <p:nvPr/>
          </p:nvSpPr>
          <p:spPr>
            <a:xfrm>
              <a:off x="5806566" y="2811817"/>
              <a:ext cx="10965" cy="9394"/>
            </a:xfrm>
            <a:custGeom>
              <a:avLst/>
              <a:gdLst/>
              <a:ahLst/>
              <a:cxnLst/>
              <a:rect l="l" t="t" r="r" b="b"/>
              <a:pathLst>
                <a:path w="635" h="544" extrusionOk="0">
                  <a:moveTo>
                    <a:pt x="363" y="0"/>
                  </a:moveTo>
                  <a:cubicBezTo>
                    <a:pt x="0" y="0"/>
                    <a:pt x="0" y="543"/>
                    <a:pt x="363" y="543"/>
                  </a:cubicBezTo>
                  <a:cubicBezTo>
                    <a:pt x="634" y="543"/>
                    <a:pt x="634" y="0"/>
                    <a:pt x="36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5"/>
            <p:cNvSpPr/>
            <p:nvPr/>
          </p:nvSpPr>
          <p:spPr>
            <a:xfrm>
              <a:off x="5243628" y="2364312"/>
              <a:ext cx="162643" cy="178563"/>
            </a:xfrm>
            <a:custGeom>
              <a:avLst/>
              <a:gdLst/>
              <a:ahLst/>
              <a:cxnLst/>
              <a:rect l="l" t="t" r="r" b="b"/>
              <a:pathLst>
                <a:path w="9419" h="10341" extrusionOk="0">
                  <a:moveTo>
                    <a:pt x="2355" y="3005"/>
                  </a:moveTo>
                  <a:cubicBezTo>
                    <a:pt x="2718" y="3005"/>
                    <a:pt x="2718" y="3639"/>
                    <a:pt x="2355" y="3639"/>
                  </a:cubicBezTo>
                  <a:cubicBezTo>
                    <a:pt x="2084" y="3639"/>
                    <a:pt x="1993" y="3005"/>
                    <a:pt x="2355" y="3005"/>
                  </a:cubicBezTo>
                  <a:close/>
                  <a:moveTo>
                    <a:pt x="4800" y="2824"/>
                  </a:moveTo>
                  <a:cubicBezTo>
                    <a:pt x="6430" y="2824"/>
                    <a:pt x="7698" y="5993"/>
                    <a:pt x="5978" y="6808"/>
                  </a:cubicBezTo>
                  <a:cubicBezTo>
                    <a:pt x="5950" y="6815"/>
                    <a:pt x="5924" y="6819"/>
                    <a:pt x="5899" y="6819"/>
                  </a:cubicBezTo>
                  <a:cubicBezTo>
                    <a:pt x="5604" y="6819"/>
                    <a:pt x="5546" y="6349"/>
                    <a:pt x="5796" y="6265"/>
                  </a:cubicBezTo>
                  <a:cubicBezTo>
                    <a:pt x="6974" y="5722"/>
                    <a:pt x="5887" y="3458"/>
                    <a:pt x="4800" y="3458"/>
                  </a:cubicBezTo>
                  <a:cubicBezTo>
                    <a:pt x="4529" y="3458"/>
                    <a:pt x="4438" y="2824"/>
                    <a:pt x="4800" y="2824"/>
                  </a:cubicBezTo>
                  <a:close/>
                  <a:moveTo>
                    <a:pt x="4765" y="1361"/>
                  </a:moveTo>
                  <a:cubicBezTo>
                    <a:pt x="6752" y="1361"/>
                    <a:pt x="7864" y="4128"/>
                    <a:pt x="7789" y="6084"/>
                  </a:cubicBezTo>
                  <a:cubicBezTo>
                    <a:pt x="7789" y="7080"/>
                    <a:pt x="7336" y="8529"/>
                    <a:pt x="6249" y="8801"/>
                  </a:cubicBezTo>
                  <a:cubicBezTo>
                    <a:pt x="6080" y="8857"/>
                    <a:pt x="5913" y="8883"/>
                    <a:pt x="5749" y="8883"/>
                  </a:cubicBezTo>
                  <a:cubicBezTo>
                    <a:pt x="4865" y="8883"/>
                    <a:pt x="4096" y="8130"/>
                    <a:pt x="3714" y="7442"/>
                  </a:cubicBezTo>
                  <a:cubicBezTo>
                    <a:pt x="3582" y="7310"/>
                    <a:pt x="3738" y="7034"/>
                    <a:pt x="3903" y="7034"/>
                  </a:cubicBezTo>
                  <a:cubicBezTo>
                    <a:pt x="3964" y="7034"/>
                    <a:pt x="4027" y="7072"/>
                    <a:pt x="4076" y="7171"/>
                  </a:cubicBezTo>
                  <a:cubicBezTo>
                    <a:pt x="4504" y="7742"/>
                    <a:pt x="5183" y="8113"/>
                    <a:pt x="5809" y="8113"/>
                  </a:cubicBezTo>
                  <a:cubicBezTo>
                    <a:pt x="6374" y="8113"/>
                    <a:pt x="6897" y="7810"/>
                    <a:pt x="7155" y="7080"/>
                  </a:cubicBezTo>
                  <a:cubicBezTo>
                    <a:pt x="7427" y="6265"/>
                    <a:pt x="7427" y="5359"/>
                    <a:pt x="7155" y="4544"/>
                  </a:cubicBezTo>
                  <a:cubicBezTo>
                    <a:pt x="6798" y="3260"/>
                    <a:pt x="5936" y="1976"/>
                    <a:pt x="4656" y="1976"/>
                  </a:cubicBezTo>
                  <a:cubicBezTo>
                    <a:pt x="4311" y="1976"/>
                    <a:pt x="3936" y="2069"/>
                    <a:pt x="3533" y="2281"/>
                  </a:cubicBezTo>
                  <a:cubicBezTo>
                    <a:pt x="3495" y="2306"/>
                    <a:pt x="3460" y="2317"/>
                    <a:pt x="3430" y="2317"/>
                  </a:cubicBezTo>
                  <a:cubicBezTo>
                    <a:pt x="3243" y="2317"/>
                    <a:pt x="3208" y="1893"/>
                    <a:pt x="3442" y="1737"/>
                  </a:cubicBezTo>
                  <a:cubicBezTo>
                    <a:pt x="3918" y="1476"/>
                    <a:pt x="4360" y="1361"/>
                    <a:pt x="4765" y="1361"/>
                  </a:cubicBezTo>
                  <a:close/>
                  <a:moveTo>
                    <a:pt x="4893" y="1"/>
                  </a:moveTo>
                  <a:cubicBezTo>
                    <a:pt x="4143" y="1"/>
                    <a:pt x="3367" y="231"/>
                    <a:pt x="2627" y="741"/>
                  </a:cubicBezTo>
                  <a:cubicBezTo>
                    <a:pt x="635" y="2099"/>
                    <a:pt x="1" y="4182"/>
                    <a:pt x="1269" y="6174"/>
                  </a:cubicBezTo>
                  <a:cubicBezTo>
                    <a:pt x="1993" y="7261"/>
                    <a:pt x="3714" y="9887"/>
                    <a:pt x="5434" y="10340"/>
                  </a:cubicBezTo>
                  <a:cubicBezTo>
                    <a:pt x="5570" y="10295"/>
                    <a:pt x="5706" y="10272"/>
                    <a:pt x="5842" y="10272"/>
                  </a:cubicBezTo>
                  <a:cubicBezTo>
                    <a:pt x="5978" y="10272"/>
                    <a:pt x="6113" y="10295"/>
                    <a:pt x="6249" y="10340"/>
                  </a:cubicBezTo>
                  <a:cubicBezTo>
                    <a:pt x="6430" y="10250"/>
                    <a:pt x="6702" y="10159"/>
                    <a:pt x="6974" y="9978"/>
                  </a:cubicBezTo>
                  <a:cubicBezTo>
                    <a:pt x="8604" y="8348"/>
                    <a:pt x="9419" y="5993"/>
                    <a:pt x="9057" y="3639"/>
                  </a:cubicBezTo>
                  <a:cubicBezTo>
                    <a:pt x="8536" y="1493"/>
                    <a:pt x="6802" y="1"/>
                    <a:pt x="4893" y="1"/>
                  </a:cubicBezTo>
                  <a:close/>
                </a:path>
              </a:pathLst>
            </a:custGeom>
            <a:solidFill>
              <a:srgbClr val="FF9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5"/>
            <p:cNvSpPr/>
            <p:nvPr/>
          </p:nvSpPr>
          <p:spPr>
            <a:xfrm>
              <a:off x="4959043" y="2460320"/>
              <a:ext cx="168893" cy="166718"/>
            </a:xfrm>
            <a:custGeom>
              <a:avLst/>
              <a:gdLst/>
              <a:ahLst/>
              <a:cxnLst/>
              <a:rect l="l" t="t" r="r" b="b"/>
              <a:pathLst>
                <a:path w="9781" h="9655" extrusionOk="0">
                  <a:moveTo>
                    <a:pt x="4347" y="2426"/>
                  </a:moveTo>
                  <a:cubicBezTo>
                    <a:pt x="4800" y="2516"/>
                    <a:pt x="5162" y="2697"/>
                    <a:pt x="5524" y="3060"/>
                  </a:cubicBezTo>
                  <a:cubicBezTo>
                    <a:pt x="5796" y="3331"/>
                    <a:pt x="6068" y="3693"/>
                    <a:pt x="6249" y="4146"/>
                  </a:cubicBezTo>
                  <a:cubicBezTo>
                    <a:pt x="6308" y="4324"/>
                    <a:pt x="6135" y="4502"/>
                    <a:pt x="5982" y="4502"/>
                  </a:cubicBezTo>
                  <a:cubicBezTo>
                    <a:pt x="5902" y="4502"/>
                    <a:pt x="5827" y="4452"/>
                    <a:pt x="5796" y="4327"/>
                  </a:cubicBezTo>
                  <a:lnTo>
                    <a:pt x="5705" y="4327"/>
                  </a:lnTo>
                  <a:cubicBezTo>
                    <a:pt x="5524" y="3693"/>
                    <a:pt x="5072" y="3241"/>
                    <a:pt x="4438" y="3060"/>
                  </a:cubicBezTo>
                  <a:cubicBezTo>
                    <a:pt x="4368" y="3042"/>
                    <a:pt x="4301" y="3034"/>
                    <a:pt x="4238" y="3034"/>
                  </a:cubicBezTo>
                  <a:cubicBezTo>
                    <a:pt x="3647" y="3034"/>
                    <a:pt x="3351" y="3755"/>
                    <a:pt x="3351" y="4327"/>
                  </a:cubicBezTo>
                  <a:cubicBezTo>
                    <a:pt x="3351" y="4466"/>
                    <a:pt x="3272" y="4525"/>
                    <a:pt x="3174" y="4525"/>
                  </a:cubicBezTo>
                  <a:cubicBezTo>
                    <a:pt x="3015" y="4525"/>
                    <a:pt x="2808" y="4370"/>
                    <a:pt x="2808" y="4146"/>
                  </a:cubicBezTo>
                  <a:cubicBezTo>
                    <a:pt x="2898" y="3331"/>
                    <a:pt x="3351" y="2426"/>
                    <a:pt x="4347" y="2426"/>
                  </a:cubicBezTo>
                  <a:close/>
                  <a:moveTo>
                    <a:pt x="6611" y="5052"/>
                  </a:moveTo>
                  <a:cubicBezTo>
                    <a:pt x="6883" y="5052"/>
                    <a:pt x="6883" y="5686"/>
                    <a:pt x="6611" y="5686"/>
                  </a:cubicBezTo>
                  <a:cubicBezTo>
                    <a:pt x="6249" y="5686"/>
                    <a:pt x="6339" y="5052"/>
                    <a:pt x="6611" y="5052"/>
                  </a:cubicBezTo>
                  <a:close/>
                  <a:moveTo>
                    <a:pt x="3946" y="1075"/>
                  </a:moveTo>
                  <a:cubicBezTo>
                    <a:pt x="4601" y="1075"/>
                    <a:pt x="5257" y="1356"/>
                    <a:pt x="5887" y="1792"/>
                  </a:cubicBezTo>
                  <a:cubicBezTo>
                    <a:pt x="7154" y="2426"/>
                    <a:pt x="8060" y="3603"/>
                    <a:pt x="8332" y="4961"/>
                  </a:cubicBezTo>
                  <a:cubicBezTo>
                    <a:pt x="8603" y="6138"/>
                    <a:pt x="8332" y="7497"/>
                    <a:pt x="6973" y="7859"/>
                  </a:cubicBezTo>
                  <a:cubicBezTo>
                    <a:pt x="6949" y="7865"/>
                    <a:pt x="6926" y="7868"/>
                    <a:pt x="6905" y="7868"/>
                  </a:cubicBezTo>
                  <a:cubicBezTo>
                    <a:pt x="6601" y="7868"/>
                    <a:pt x="6539" y="7310"/>
                    <a:pt x="6792" y="7225"/>
                  </a:cubicBezTo>
                  <a:cubicBezTo>
                    <a:pt x="8241" y="6863"/>
                    <a:pt x="8060" y="4961"/>
                    <a:pt x="7426" y="3875"/>
                  </a:cubicBezTo>
                  <a:cubicBezTo>
                    <a:pt x="6973" y="3150"/>
                    <a:pt x="6430" y="2607"/>
                    <a:pt x="5705" y="2335"/>
                  </a:cubicBezTo>
                  <a:cubicBezTo>
                    <a:pt x="5154" y="1949"/>
                    <a:pt x="4534" y="1663"/>
                    <a:pt x="3930" y="1663"/>
                  </a:cubicBezTo>
                  <a:cubicBezTo>
                    <a:pt x="3543" y="1663"/>
                    <a:pt x="3161" y="1780"/>
                    <a:pt x="2808" y="2063"/>
                  </a:cubicBezTo>
                  <a:cubicBezTo>
                    <a:pt x="1993" y="2878"/>
                    <a:pt x="1721" y="4146"/>
                    <a:pt x="2083" y="5233"/>
                  </a:cubicBezTo>
                  <a:cubicBezTo>
                    <a:pt x="2139" y="5457"/>
                    <a:pt x="1988" y="5611"/>
                    <a:pt x="1842" y="5611"/>
                  </a:cubicBezTo>
                  <a:cubicBezTo>
                    <a:pt x="1752" y="5611"/>
                    <a:pt x="1665" y="5552"/>
                    <a:pt x="1630" y="5414"/>
                  </a:cubicBezTo>
                  <a:cubicBezTo>
                    <a:pt x="1178" y="4146"/>
                    <a:pt x="1449" y="2788"/>
                    <a:pt x="2264" y="1792"/>
                  </a:cubicBezTo>
                  <a:cubicBezTo>
                    <a:pt x="2812" y="1287"/>
                    <a:pt x="3378" y="1075"/>
                    <a:pt x="3946" y="1075"/>
                  </a:cubicBezTo>
                  <a:close/>
                  <a:moveTo>
                    <a:pt x="4601" y="0"/>
                  </a:moveTo>
                  <a:cubicBezTo>
                    <a:pt x="3290" y="0"/>
                    <a:pt x="2022" y="607"/>
                    <a:pt x="1268" y="1973"/>
                  </a:cubicBezTo>
                  <a:cubicBezTo>
                    <a:pt x="0" y="3784"/>
                    <a:pt x="544" y="6320"/>
                    <a:pt x="2355" y="7497"/>
                  </a:cubicBezTo>
                  <a:cubicBezTo>
                    <a:pt x="3532" y="8312"/>
                    <a:pt x="4709" y="8946"/>
                    <a:pt x="5977" y="9399"/>
                  </a:cubicBezTo>
                  <a:cubicBezTo>
                    <a:pt x="6440" y="9569"/>
                    <a:pt x="6858" y="9655"/>
                    <a:pt x="7231" y="9655"/>
                  </a:cubicBezTo>
                  <a:cubicBezTo>
                    <a:pt x="8244" y="9655"/>
                    <a:pt x="8931" y="9026"/>
                    <a:pt x="9328" y="7769"/>
                  </a:cubicBezTo>
                  <a:cubicBezTo>
                    <a:pt x="9781" y="5505"/>
                    <a:pt x="9781" y="3150"/>
                    <a:pt x="7969" y="1430"/>
                  </a:cubicBezTo>
                  <a:cubicBezTo>
                    <a:pt x="7057" y="517"/>
                    <a:pt x="5810" y="0"/>
                    <a:pt x="4601" y="0"/>
                  </a:cubicBezTo>
                  <a:close/>
                </a:path>
              </a:pathLst>
            </a:custGeom>
            <a:solidFill>
              <a:srgbClr val="FF9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5"/>
            <p:cNvSpPr/>
            <p:nvPr/>
          </p:nvSpPr>
          <p:spPr>
            <a:xfrm>
              <a:off x="4883204" y="2742816"/>
              <a:ext cx="205639" cy="139314"/>
            </a:xfrm>
            <a:custGeom>
              <a:avLst/>
              <a:gdLst/>
              <a:ahLst/>
              <a:cxnLst/>
              <a:rect l="l" t="t" r="r" b="b"/>
              <a:pathLst>
                <a:path w="11909" h="8068" extrusionOk="0">
                  <a:moveTo>
                    <a:pt x="10279" y="4720"/>
                  </a:moveTo>
                  <a:cubicBezTo>
                    <a:pt x="10641" y="4720"/>
                    <a:pt x="10550" y="5354"/>
                    <a:pt x="10279" y="5354"/>
                  </a:cubicBezTo>
                  <a:cubicBezTo>
                    <a:pt x="9916" y="5354"/>
                    <a:pt x="9916" y="4720"/>
                    <a:pt x="10279" y="4720"/>
                  </a:cubicBezTo>
                  <a:close/>
                  <a:moveTo>
                    <a:pt x="5946" y="1849"/>
                  </a:moveTo>
                  <a:cubicBezTo>
                    <a:pt x="6631" y="1849"/>
                    <a:pt x="7282" y="2111"/>
                    <a:pt x="7652" y="2728"/>
                  </a:cubicBezTo>
                  <a:cubicBezTo>
                    <a:pt x="7852" y="2928"/>
                    <a:pt x="7709" y="3225"/>
                    <a:pt x="7548" y="3225"/>
                  </a:cubicBezTo>
                  <a:cubicBezTo>
                    <a:pt x="7490" y="3225"/>
                    <a:pt x="7429" y="3187"/>
                    <a:pt x="7381" y="3090"/>
                  </a:cubicBezTo>
                  <a:cubicBezTo>
                    <a:pt x="7064" y="2638"/>
                    <a:pt x="6566" y="2457"/>
                    <a:pt x="6045" y="2457"/>
                  </a:cubicBezTo>
                  <a:cubicBezTo>
                    <a:pt x="5524" y="2457"/>
                    <a:pt x="4981" y="2638"/>
                    <a:pt x="4573" y="2909"/>
                  </a:cubicBezTo>
                  <a:cubicBezTo>
                    <a:pt x="4302" y="3090"/>
                    <a:pt x="3487" y="3815"/>
                    <a:pt x="3668" y="4268"/>
                  </a:cubicBezTo>
                  <a:cubicBezTo>
                    <a:pt x="3743" y="4645"/>
                    <a:pt x="4322" y="4834"/>
                    <a:pt x="4775" y="4834"/>
                  </a:cubicBezTo>
                  <a:cubicBezTo>
                    <a:pt x="4865" y="4834"/>
                    <a:pt x="4951" y="4826"/>
                    <a:pt x="5026" y="4811"/>
                  </a:cubicBezTo>
                  <a:cubicBezTo>
                    <a:pt x="5056" y="4805"/>
                    <a:pt x="5084" y="4802"/>
                    <a:pt x="5109" y="4802"/>
                  </a:cubicBezTo>
                  <a:cubicBezTo>
                    <a:pt x="5466" y="4802"/>
                    <a:pt x="5364" y="5360"/>
                    <a:pt x="5026" y="5445"/>
                  </a:cubicBezTo>
                  <a:cubicBezTo>
                    <a:pt x="4936" y="5456"/>
                    <a:pt x="4845" y="5462"/>
                    <a:pt x="4755" y="5462"/>
                  </a:cubicBezTo>
                  <a:cubicBezTo>
                    <a:pt x="4126" y="5462"/>
                    <a:pt x="3532" y="5185"/>
                    <a:pt x="3215" y="4630"/>
                  </a:cubicBezTo>
                  <a:cubicBezTo>
                    <a:pt x="2853" y="3996"/>
                    <a:pt x="3306" y="3362"/>
                    <a:pt x="3758" y="2819"/>
                  </a:cubicBezTo>
                  <a:cubicBezTo>
                    <a:pt x="4252" y="2226"/>
                    <a:pt x="5124" y="1849"/>
                    <a:pt x="5946" y="1849"/>
                  </a:cubicBezTo>
                  <a:close/>
                  <a:moveTo>
                    <a:pt x="6022" y="6260"/>
                  </a:moveTo>
                  <a:cubicBezTo>
                    <a:pt x="6385" y="6260"/>
                    <a:pt x="6294" y="6894"/>
                    <a:pt x="6022" y="6894"/>
                  </a:cubicBezTo>
                  <a:cubicBezTo>
                    <a:pt x="5660" y="6894"/>
                    <a:pt x="5660" y="6260"/>
                    <a:pt x="6022" y="6260"/>
                  </a:cubicBezTo>
                  <a:close/>
                  <a:moveTo>
                    <a:pt x="5732" y="757"/>
                  </a:moveTo>
                  <a:cubicBezTo>
                    <a:pt x="5978" y="757"/>
                    <a:pt x="6227" y="780"/>
                    <a:pt x="6475" y="827"/>
                  </a:cubicBezTo>
                  <a:cubicBezTo>
                    <a:pt x="8377" y="1008"/>
                    <a:pt x="8830" y="2275"/>
                    <a:pt x="9916" y="3724"/>
                  </a:cubicBezTo>
                  <a:cubicBezTo>
                    <a:pt x="10055" y="3932"/>
                    <a:pt x="9929" y="4298"/>
                    <a:pt x="9781" y="4298"/>
                  </a:cubicBezTo>
                  <a:cubicBezTo>
                    <a:pt x="9735" y="4298"/>
                    <a:pt x="9688" y="4263"/>
                    <a:pt x="9645" y="4177"/>
                  </a:cubicBezTo>
                  <a:cubicBezTo>
                    <a:pt x="9101" y="3362"/>
                    <a:pt x="8558" y="2638"/>
                    <a:pt x="7924" y="1913"/>
                  </a:cubicBezTo>
                  <a:cubicBezTo>
                    <a:pt x="7320" y="1577"/>
                    <a:pt x="6665" y="1391"/>
                    <a:pt x="5998" y="1391"/>
                  </a:cubicBezTo>
                  <a:cubicBezTo>
                    <a:pt x="5766" y="1391"/>
                    <a:pt x="5532" y="1414"/>
                    <a:pt x="5298" y="1460"/>
                  </a:cubicBezTo>
                  <a:cubicBezTo>
                    <a:pt x="3940" y="1460"/>
                    <a:pt x="2762" y="2457"/>
                    <a:pt x="2581" y="3724"/>
                  </a:cubicBezTo>
                  <a:cubicBezTo>
                    <a:pt x="2143" y="5127"/>
                    <a:pt x="3233" y="6445"/>
                    <a:pt x="4700" y="6445"/>
                  </a:cubicBezTo>
                  <a:cubicBezTo>
                    <a:pt x="4748" y="6445"/>
                    <a:pt x="4796" y="6444"/>
                    <a:pt x="4845" y="6441"/>
                  </a:cubicBezTo>
                  <a:cubicBezTo>
                    <a:pt x="5117" y="6441"/>
                    <a:pt x="5207" y="6984"/>
                    <a:pt x="4845" y="6984"/>
                  </a:cubicBezTo>
                  <a:cubicBezTo>
                    <a:pt x="4771" y="6990"/>
                    <a:pt x="4698" y="6992"/>
                    <a:pt x="4626" y="6992"/>
                  </a:cubicBezTo>
                  <a:cubicBezTo>
                    <a:pt x="2160" y="6992"/>
                    <a:pt x="1176" y="4033"/>
                    <a:pt x="2672" y="2185"/>
                  </a:cubicBezTo>
                  <a:cubicBezTo>
                    <a:pt x="3422" y="1285"/>
                    <a:pt x="4545" y="757"/>
                    <a:pt x="5732" y="757"/>
                  </a:cubicBezTo>
                  <a:close/>
                  <a:moveTo>
                    <a:pt x="5565" y="0"/>
                  </a:moveTo>
                  <a:cubicBezTo>
                    <a:pt x="2782" y="0"/>
                    <a:pt x="1" y="1952"/>
                    <a:pt x="1042" y="4902"/>
                  </a:cubicBezTo>
                  <a:cubicBezTo>
                    <a:pt x="1515" y="6793"/>
                    <a:pt x="3222" y="8068"/>
                    <a:pt x="5090" y="8068"/>
                  </a:cubicBezTo>
                  <a:cubicBezTo>
                    <a:pt x="5368" y="8068"/>
                    <a:pt x="5650" y="8039"/>
                    <a:pt x="5932" y="7981"/>
                  </a:cubicBezTo>
                  <a:cubicBezTo>
                    <a:pt x="7290" y="7799"/>
                    <a:pt x="8649" y="7437"/>
                    <a:pt x="9916" y="6894"/>
                  </a:cubicBezTo>
                  <a:cubicBezTo>
                    <a:pt x="10369" y="6713"/>
                    <a:pt x="10913" y="6532"/>
                    <a:pt x="11275" y="6169"/>
                  </a:cubicBezTo>
                  <a:cubicBezTo>
                    <a:pt x="11909" y="5445"/>
                    <a:pt x="11456" y="4539"/>
                    <a:pt x="11094" y="3815"/>
                  </a:cubicBezTo>
                  <a:cubicBezTo>
                    <a:pt x="9826" y="1913"/>
                    <a:pt x="8286" y="283"/>
                    <a:pt x="5932" y="11"/>
                  </a:cubicBezTo>
                  <a:cubicBezTo>
                    <a:pt x="5810" y="4"/>
                    <a:pt x="5687" y="0"/>
                    <a:pt x="5565" y="0"/>
                  </a:cubicBezTo>
                  <a:close/>
                </a:path>
              </a:pathLst>
            </a:custGeom>
            <a:solidFill>
              <a:srgbClr val="FF9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5"/>
            <p:cNvSpPr/>
            <p:nvPr/>
          </p:nvSpPr>
          <p:spPr>
            <a:xfrm>
              <a:off x="4990314" y="2971455"/>
              <a:ext cx="193914" cy="146515"/>
            </a:xfrm>
            <a:custGeom>
              <a:avLst/>
              <a:gdLst/>
              <a:ahLst/>
              <a:cxnLst/>
              <a:rect l="l" t="t" r="r" b="b"/>
              <a:pathLst>
                <a:path w="11230" h="8485" extrusionOk="0">
                  <a:moveTo>
                    <a:pt x="9237" y="1169"/>
                  </a:moveTo>
                  <a:cubicBezTo>
                    <a:pt x="9600" y="1169"/>
                    <a:pt x="9509" y="1803"/>
                    <a:pt x="9237" y="1803"/>
                  </a:cubicBezTo>
                  <a:cubicBezTo>
                    <a:pt x="8875" y="1803"/>
                    <a:pt x="8875" y="1169"/>
                    <a:pt x="9237" y="1169"/>
                  </a:cubicBezTo>
                  <a:close/>
                  <a:moveTo>
                    <a:pt x="6055" y="2534"/>
                  </a:moveTo>
                  <a:cubicBezTo>
                    <a:pt x="6305" y="2534"/>
                    <a:pt x="6554" y="2562"/>
                    <a:pt x="6792" y="2618"/>
                  </a:cubicBezTo>
                  <a:cubicBezTo>
                    <a:pt x="7046" y="2618"/>
                    <a:pt x="7063" y="3170"/>
                    <a:pt x="6769" y="3170"/>
                  </a:cubicBezTo>
                  <a:cubicBezTo>
                    <a:pt x="6748" y="3170"/>
                    <a:pt x="6726" y="3167"/>
                    <a:pt x="6702" y="3161"/>
                  </a:cubicBezTo>
                  <a:cubicBezTo>
                    <a:pt x="6554" y="3137"/>
                    <a:pt x="6391" y="3124"/>
                    <a:pt x="6220" y="3124"/>
                  </a:cubicBezTo>
                  <a:cubicBezTo>
                    <a:pt x="5137" y="3124"/>
                    <a:pt x="3750" y="3643"/>
                    <a:pt x="3985" y="4973"/>
                  </a:cubicBezTo>
                  <a:cubicBezTo>
                    <a:pt x="3985" y="5154"/>
                    <a:pt x="3872" y="5244"/>
                    <a:pt x="3747" y="5244"/>
                  </a:cubicBezTo>
                  <a:cubicBezTo>
                    <a:pt x="3623" y="5244"/>
                    <a:pt x="3487" y="5154"/>
                    <a:pt x="3442" y="4973"/>
                  </a:cubicBezTo>
                  <a:cubicBezTo>
                    <a:pt x="3289" y="3365"/>
                    <a:pt x="4688" y="2534"/>
                    <a:pt x="6055" y="2534"/>
                  </a:cubicBezTo>
                  <a:close/>
                  <a:moveTo>
                    <a:pt x="7698" y="807"/>
                  </a:moveTo>
                  <a:cubicBezTo>
                    <a:pt x="8060" y="807"/>
                    <a:pt x="8060" y="1441"/>
                    <a:pt x="7788" y="1441"/>
                  </a:cubicBezTo>
                  <a:cubicBezTo>
                    <a:pt x="7572" y="1414"/>
                    <a:pt x="7356" y="1401"/>
                    <a:pt x="7140" y="1401"/>
                  </a:cubicBezTo>
                  <a:cubicBezTo>
                    <a:pt x="5911" y="1401"/>
                    <a:pt x="4701" y="1821"/>
                    <a:pt x="3623" y="2437"/>
                  </a:cubicBezTo>
                  <a:cubicBezTo>
                    <a:pt x="2264" y="3614"/>
                    <a:pt x="1993" y="5878"/>
                    <a:pt x="3713" y="6693"/>
                  </a:cubicBezTo>
                  <a:cubicBezTo>
                    <a:pt x="3947" y="6849"/>
                    <a:pt x="3846" y="7273"/>
                    <a:pt x="3640" y="7273"/>
                  </a:cubicBezTo>
                  <a:cubicBezTo>
                    <a:pt x="3606" y="7273"/>
                    <a:pt x="3570" y="7262"/>
                    <a:pt x="3532" y="7236"/>
                  </a:cubicBezTo>
                  <a:cubicBezTo>
                    <a:pt x="1993" y="6421"/>
                    <a:pt x="1449" y="4520"/>
                    <a:pt x="2355" y="3071"/>
                  </a:cubicBezTo>
                  <a:cubicBezTo>
                    <a:pt x="3351" y="1260"/>
                    <a:pt x="5796" y="807"/>
                    <a:pt x="7698" y="807"/>
                  </a:cubicBezTo>
                  <a:close/>
                  <a:moveTo>
                    <a:pt x="4846" y="6790"/>
                  </a:moveTo>
                  <a:cubicBezTo>
                    <a:pt x="5022" y="6790"/>
                    <a:pt x="5214" y="7114"/>
                    <a:pt x="5072" y="7327"/>
                  </a:cubicBezTo>
                  <a:cubicBezTo>
                    <a:pt x="5032" y="7386"/>
                    <a:pt x="4985" y="7411"/>
                    <a:pt x="4936" y="7411"/>
                  </a:cubicBezTo>
                  <a:cubicBezTo>
                    <a:pt x="4759" y="7411"/>
                    <a:pt x="4568" y="7087"/>
                    <a:pt x="4710" y="6874"/>
                  </a:cubicBezTo>
                  <a:cubicBezTo>
                    <a:pt x="4749" y="6815"/>
                    <a:pt x="4797" y="6790"/>
                    <a:pt x="4846" y="6790"/>
                  </a:cubicBezTo>
                  <a:close/>
                  <a:moveTo>
                    <a:pt x="6352" y="0"/>
                  </a:moveTo>
                  <a:cubicBezTo>
                    <a:pt x="4931" y="0"/>
                    <a:pt x="3553" y="354"/>
                    <a:pt x="2446" y="1350"/>
                  </a:cubicBezTo>
                  <a:cubicBezTo>
                    <a:pt x="1" y="3433"/>
                    <a:pt x="182" y="6784"/>
                    <a:pt x="3079" y="8051"/>
                  </a:cubicBezTo>
                  <a:cubicBezTo>
                    <a:pt x="3692" y="8343"/>
                    <a:pt x="4352" y="8485"/>
                    <a:pt x="5007" y="8485"/>
                  </a:cubicBezTo>
                  <a:cubicBezTo>
                    <a:pt x="6386" y="8485"/>
                    <a:pt x="7744" y="7859"/>
                    <a:pt x="8603" y="6693"/>
                  </a:cubicBezTo>
                  <a:cubicBezTo>
                    <a:pt x="9418" y="5606"/>
                    <a:pt x="10052" y="4429"/>
                    <a:pt x="10596" y="3161"/>
                  </a:cubicBezTo>
                  <a:cubicBezTo>
                    <a:pt x="11230" y="1622"/>
                    <a:pt x="10686" y="897"/>
                    <a:pt x="9056" y="354"/>
                  </a:cubicBezTo>
                  <a:cubicBezTo>
                    <a:pt x="8177" y="143"/>
                    <a:pt x="7256" y="0"/>
                    <a:pt x="6352" y="0"/>
                  </a:cubicBezTo>
                  <a:close/>
                </a:path>
              </a:pathLst>
            </a:custGeom>
            <a:solidFill>
              <a:srgbClr val="FF9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5"/>
            <p:cNvSpPr/>
            <p:nvPr/>
          </p:nvSpPr>
          <p:spPr>
            <a:xfrm>
              <a:off x="5224876" y="3241829"/>
              <a:ext cx="215809" cy="140540"/>
            </a:xfrm>
            <a:custGeom>
              <a:avLst/>
              <a:gdLst/>
              <a:ahLst/>
              <a:cxnLst/>
              <a:rect l="l" t="t" r="r" b="b"/>
              <a:pathLst>
                <a:path w="12498" h="8139" extrusionOk="0">
                  <a:moveTo>
                    <a:pt x="10324" y="4166"/>
                  </a:moveTo>
                  <a:cubicBezTo>
                    <a:pt x="10686" y="4166"/>
                    <a:pt x="10686" y="4800"/>
                    <a:pt x="10324" y="4800"/>
                  </a:cubicBezTo>
                  <a:cubicBezTo>
                    <a:pt x="10052" y="4800"/>
                    <a:pt x="9961" y="4257"/>
                    <a:pt x="10324" y="4166"/>
                  </a:cubicBezTo>
                  <a:close/>
                  <a:moveTo>
                    <a:pt x="5363" y="1065"/>
                  </a:moveTo>
                  <a:cubicBezTo>
                    <a:pt x="7027" y="1065"/>
                    <a:pt x="8396" y="1896"/>
                    <a:pt x="9599" y="3170"/>
                  </a:cubicBezTo>
                  <a:cubicBezTo>
                    <a:pt x="9746" y="3390"/>
                    <a:pt x="9596" y="3787"/>
                    <a:pt x="9389" y="3787"/>
                  </a:cubicBezTo>
                  <a:cubicBezTo>
                    <a:pt x="9341" y="3787"/>
                    <a:pt x="9289" y="3765"/>
                    <a:pt x="9237" y="3713"/>
                  </a:cubicBezTo>
                  <a:cubicBezTo>
                    <a:pt x="8422" y="2536"/>
                    <a:pt x="7154" y="1811"/>
                    <a:pt x="5705" y="1721"/>
                  </a:cubicBezTo>
                  <a:lnTo>
                    <a:pt x="4619" y="1721"/>
                  </a:lnTo>
                  <a:cubicBezTo>
                    <a:pt x="3713" y="1902"/>
                    <a:pt x="1449" y="3351"/>
                    <a:pt x="2717" y="4438"/>
                  </a:cubicBezTo>
                  <a:cubicBezTo>
                    <a:pt x="2863" y="4584"/>
                    <a:pt x="2773" y="4965"/>
                    <a:pt x="2543" y="4965"/>
                  </a:cubicBezTo>
                  <a:cubicBezTo>
                    <a:pt x="2488" y="4965"/>
                    <a:pt x="2425" y="4943"/>
                    <a:pt x="2355" y="4890"/>
                  </a:cubicBezTo>
                  <a:cubicBezTo>
                    <a:pt x="1177" y="3804"/>
                    <a:pt x="2626" y="1630"/>
                    <a:pt x="3894" y="1268"/>
                  </a:cubicBezTo>
                  <a:cubicBezTo>
                    <a:pt x="4409" y="1130"/>
                    <a:pt x="4897" y="1065"/>
                    <a:pt x="5363" y="1065"/>
                  </a:cubicBezTo>
                  <a:close/>
                  <a:moveTo>
                    <a:pt x="3713" y="5615"/>
                  </a:moveTo>
                  <a:cubicBezTo>
                    <a:pt x="4075" y="5615"/>
                    <a:pt x="3985" y="6158"/>
                    <a:pt x="3713" y="6158"/>
                  </a:cubicBezTo>
                  <a:cubicBezTo>
                    <a:pt x="3351" y="6158"/>
                    <a:pt x="3351" y="5615"/>
                    <a:pt x="3713" y="5615"/>
                  </a:cubicBezTo>
                  <a:close/>
                  <a:moveTo>
                    <a:pt x="5886" y="0"/>
                  </a:moveTo>
                  <a:cubicBezTo>
                    <a:pt x="2807" y="0"/>
                    <a:pt x="0" y="2717"/>
                    <a:pt x="1721" y="5705"/>
                  </a:cubicBezTo>
                  <a:cubicBezTo>
                    <a:pt x="2523" y="7243"/>
                    <a:pt x="4064" y="8138"/>
                    <a:pt x="5654" y="8138"/>
                  </a:cubicBezTo>
                  <a:cubicBezTo>
                    <a:pt x="6219" y="8138"/>
                    <a:pt x="6790" y="8026"/>
                    <a:pt x="7335" y="7788"/>
                  </a:cubicBezTo>
                  <a:cubicBezTo>
                    <a:pt x="8513" y="7335"/>
                    <a:pt x="9599" y="6883"/>
                    <a:pt x="10595" y="6249"/>
                  </a:cubicBezTo>
                  <a:cubicBezTo>
                    <a:pt x="12044" y="5434"/>
                    <a:pt x="12497" y="4709"/>
                    <a:pt x="11501" y="3260"/>
                  </a:cubicBezTo>
                  <a:cubicBezTo>
                    <a:pt x="10052" y="1540"/>
                    <a:pt x="8241" y="0"/>
                    <a:pt x="5886" y="0"/>
                  </a:cubicBezTo>
                  <a:close/>
                </a:path>
              </a:pathLst>
            </a:custGeom>
            <a:solidFill>
              <a:srgbClr val="FF9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5"/>
            <p:cNvSpPr/>
            <p:nvPr/>
          </p:nvSpPr>
          <p:spPr>
            <a:xfrm>
              <a:off x="5479744" y="3504226"/>
              <a:ext cx="178287" cy="157600"/>
            </a:xfrm>
            <a:custGeom>
              <a:avLst/>
              <a:gdLst/>
              <a:ahLst/>
              <a:cxnLst/>
              <a:rect l="l" t="t" r="r" b="b"/>
              <a:pathLst>
                <a:path w="10325" h="9127" extrusionOk="0">
                  <a:moveTo>
                    <a:pt x="7789" y="1286"/>
                  </a:moveTo>
                  <a:cubicBezTo>
                    <a:pt x="8151" y="1286"/>
                    <a:pt x="8061" y="1920"/>
                    <a:pt x="7789" y="1920"/>
                  </a:cubicBezTo>
                  <a:cubicBezTo>
                    <a:pt x="7517" y="1920"/>
                    <a:pt x="7427" y="1286"/>
                    <a:pt x="7789" y="1286"/>
                  </a:cubicBezTo>
                  <a:close/>
                  <a:moveTo>
                    <a:pt x="5577" y="3360"/>
                  </a:moveTo>
                  <a:cubicBezTo>
                    <a:pt x="5807" y="3360"/>
                    <a:pt x="5863" y="3918"/>
                    <a:pt x="5525" y="4003"/>
                  </a:cubicBezTo>
                  <a:lnTo>
                    <a:pt x="5525" y="3912"/>
                  </a:lnTo>
                  <a:cubicBezTo>
                    <a:pt x="4710" y="4093"/>
                    <a:pt x="4076" y="4818"/>
                    <a:pt x="3985" y="5633"/>
                  </a:cubicBezTo>
                  <a:cubicBezTo>
                    <a:pt x="3985" y="5791"/>
                    <a:pt x="3881" y="5863"/>
                    <a:pt x="3771" y="5863"/>
                  </a:cubicBezTo>
                  <a:cubicBezTo>
                    <a:pt x="3631" y="5863"/>
                    <a:pt x="3482" y="5745"/>
                    <a:pt x="3533" y="5542"/>
                  </a:cubicBezTo>
                  <a:cubicBezTo>
                    <a:pt x="3623" y="4455"/>
                    <a:pt x="4438" y="3550"/>
                    <a:pt x="5525" y="3369"/>
                  </a:cubicBezTo>
                  <a:cubicBezTo>
                    <a:pt x="5543" y="3363"/>
                    <a:pt x="5560" y="3360"/>
                    <a:pt x="5577" y="3360"/>
                  </a:cubicBezTo>
                  <a:close/>
                  <a:moveTo>
                    <a:pt x="6280" y="1551"/>
                  </a:moveTo>
                  <a:cubicBezTo>
                    <a:pt x="6360" y="1551"/>
                    <a:pt x="6440" y="1553"/>
                    <a:pt x="6521" y="1557"/>
                  </a:cubicBezTo>
                  <a:cubicBezTo>
                    <a:pt x="6793" y="1557"/>
                    <a:pt x="6883" y="2101"/>
                    <a:pt x="6521" y="2101"/>
                  </a:cubicBezTo>
                  <a:cubicBezTo>
                    <a:pt x="6443" y="2095"/>
                    <a:pt x="6365" y="2092"/>
                    <a:pt x="6286" y="2092"/>
                  </a:cubicBezTo>
                  <a:cubicBezTo>
                    <a:pt x="3822" y="2092"/>
                    <a:pt x="1327" y="4802"/>
                    <a:pt x="3170" y="7172"/>
                  </a:cubicBezTo>
                  <a:cubicBezTo>
                    <a:pt x="3316" y="7318"/>
                    <a:pt x="3168" y="7699"/>
                    <a:pt x="3010" y="7699"/>
                  </a:cubicBezTo>
                  <a:cubicBezTo>
                    <a:pt x="2972" y="7699"/>
                    <a:pt x="2934" y="7677"/>
                    <a:pt x="2899" y="7625"/>
                  </a:cubicBezTo>
                  <a:cubicBezTo>
                    <a:pt x="868" y="4975"/>
                    <a:pt x="3143" y="1551"/>
                    <a:pt x="6280" y="1551"/>
                  </a:cubicBezTo>
                  <a:close/>
                  <a:moveTo>
                    <a:pt x="4167" y="7715"/>
                  </a:moveTo>
                  <a:cubicBezTo>
                    <a:pt x="4529" y="7715"/>
                    <a:pt x="4438" y="8349"/>
                    <a:pt x="4167" y="8349"/>
                  </a:cubicBezTo>
                  <a:cubicBezTo>
                    <a:pt x="3804" y="8349"/>
                    <a:pt x="3804" y="7715"/>
                    <a:pt x="4167" y="7715"/>
                  </a:cubicBezTo>
                  <a:close/>
                  <a:moveTo>
                    <a:pt x="7914" y="1"/>
                  </a:moveTo>
                  <a:cubicBezTo>
                    <a:pt x="7813" y="1"/>
                    <a:pt x="7711" y="6"/>
                    <a:pt x="7608" y="18"/>
                  </a:cubicBezTo>
                  <a:cubicBezTo>
                    <a:pt x="5525" y="199"/>
                    <a:pt x="3170" y="742"/>
                    <a:pt x="1812" y="2554"/>
                  </a:cubicBezTo>
                  <a:cubicBezTo>
                    <a:pt x="1" y="4908"/>
                    <a:pt x="725" y="8259"/>
                    <a:pt x="3804" y="8983"/>
                  </a:cubicBezTo>
                  <a:cubicBezTo>
                    <a:pt x="4188" y="9079"/>
                    <a:pt x="4581" y="9126"/>
                    <a:pt x="4972" y="9126"/>
                  </a:cubicBezTo>
                  <a:cubicBezTo>
                    <a:pt x="6424" y="9126"/>
                    <a:pt x="7857" y="8476"/>
                    <a:pt x="8785" y="7263"/>
                  </a:cubicBezTo>
                  <a:cubicBezTo>
                    <a:pt x="9419" y="5904"/>
                    <a:pt x="9872" y="4455"/>
                    <a:pt x="9962" y="3006"/>
                  </a:cubicBezTo>
                  <a:cubicBezTo>
                    <a:pt x="10143" y="2101"/>
                    <a:pt x="10325" y="1557"/>
                    <a:pt x="9691" y="742"/>
                  </a:cubicBezTo>
                  <a:cubicBezTo>
                    <a:pt x="9216" y="268"/>
                    <a:pt x="8604" y="1"/>
                    <a:pt x="7914" y="1"/>
                  </a:cubicBezTo>
                  <a:close/>
                </a:path>
              </a:pathLst>
            </a:custGeom>
            <a:solidFill>
              <a:srgbClr val="FF9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5"/>
            <p:cNvSpPr/>
            <p:nvPr/>
          </p:nvSpPr>
          <p:spPr>
            <a:xfrm>
              <a:off x="5920722" y="2945554"/>
              <a:ext cx="172019" cy="145824"/>
            </a:xfrm>
            <a:custGeom>
              <a:avLst/>
              <a:gdLst/>
              <a:ahLst/>
              <a:cxnLst/>
              <a:rect l="l" t="t" r="r" b="b"/>
              <a:pathLst>
                <a:path w="9962" h="8445" extrusionOk="0">
                  <a:moveTo>
                    <a:pt x="2445" y="5114"/>
                  </a:moveTo>
                  <a:cubicBezTo>
                    <a:pt x="2807" y="5114"/>
                    <a:pt x="2807" y="5748"/>
                    <a:pt x="2445" y="5748"/>
                  </a:cubicBezTo>
                  <a:cubicBezTo>
                    <a:pt x="2174" y="5748"/>
                    <a:pt x="2083" y="5205"/>
                    <a:pt x="2445" y="5114"/>
                  </a:cubicBezTo>
                  <a:close/>
                  <a:moveTo>
                    <a:pt x="5023" y="2873"/>
                  </a:moveTo>
                  <a:cubicBezTo>
                    <a:pt x="6500" y="2873"/>
                    <a:pt x="8041" y="4454"/>
                    <a:pt x="7426" y="5839"/>
                  </a:cubicBezTo>
                  <a:cubicBezTo>
                    <a:pt x="7365" y="5959"/>
                    <a:pt x="7285" y="6010"/>
                    <a:pt x="7208" y="6010"/>
                  </a:cubicBezTo>
                  <a:cubicBezTo>
                    <a:pt x="7054" y="6010"/>
                    <a:pt x="6913" y="5808"/>
                    <a:pt x="6973" y="5567"/>
                  </a:cubicBezTo>
                  <a:cubicBezTo>
                    <a:pt x="7431" y="4422"/>
                    <a:pt x="6088" y="3470"/>
                    <a:pt x="5004" y="3470"/>
                  </a:cubicBezTo>
                  <a:cubicBezTo>
                    <a:pt x="4802" y="3470"/>
                    <a:pt x="4608" y="3504"/>
                    <a:pt x="4437" y="3575"/>
                  </a:cubicBezTo>
                  <a:cubicBezTo>
                    <a:pt x="4400" y="3600"/>
                    <a:pt x="4363" y="3611"/>
                    <a:pt x="4330" y="3611"/>
                  </a:cubicBezTo>
                  <a:cubicBezTo>
                    <a:pt x="4124" y="3611"/>
                    <a:pt x="4023" y="3187"/>
                    <a:pt x="4256" y="3031"/>
                  </a:cubicBezTo>
                  <a:cubicBezTo>
                    <a:pt x="4502" y="2922"/>
                    <a:pt x="4761" y="2873"/>
                    <a:pt x="5023" y="2873"/>
                  </a:cubicBezTo>
                  <a:close/>
                  <a:moveTo>
                    <a:pt x="4921" y="1409"/>
                  </a:moveTo>
                  <a:cubicBezTo>
                    <a:pt x="5166" y="1409"/>
                    <a:pt x="5401" y="1436"/>
                    <a:pt x="5615" y="1492"/>
                  </a:cubicBezTo>
                  <a:cubicBezTo>
                    <a:pt x="7426" y="2035"/>
                    <a:pt x="9690" y="4843"/>
                    <a:pt x="8694" y="6744"/>
                  </a:cubicBezTo>
                  <a:lnTo>
                    <a:pt x="8784" y="6654"/>
                  </a:lnTo>
                  <a:lnTo>
                    <a:pt x="8784" y="6654"/>
                  </a:lnTo>
                  <a:cubicBezTo>
                    <a:pt x="8736" y="6750"/>
                    <a:pt x="8675" y="6788"/>
                    <a:pt x="8615" y="6788"/>
                  </a:cubicBezTo>
                  <a:cubicBezTo>
                    <a:pt x="8449" y="6788"/>
                    <a:pt x="8289" y="6491"/>
                    <a:pt x="8422" y="6291"/>
                  </a:cubicBezTo>
                  <a:cubicBezTo>
                    <a:pt x="9056" y="4933"/>
                    <a:pt x="7245" y="3031"/>
                    <a:pt x="6249" y="2488"/>
                  </a:cubicBezTo>
                  <a:cubicBezTo>
                    <a:pt x="5873" y="2188"/>
                    <a:pt x="5374" y="2012"/>
                    <a:pt x="4853" y="2012"/>
                  </a:cubicBezTo>
                  <a:cubicBezTo>
                    <a:pt x="4746" y="2012"/>
                    <a:pt x="4637" y="2020"/>
                    <a:pt x="4528" y="2035"/>
                  </a:cubicBezTo>
                  <a:cubicBezTo>
                    <a:pt x="3713" y="2126"/>
                    <a:pt x="1540" y="2760"/>
                    <a:pt x="2174" y="4299"/>
                  </a:cubicBezTo>
                  <a:cubicBezTo>
                    <a:pt x="2300" y="4489"/>
                    <a:pt x="2161" y="4723"/>
                    <a:pt x="2004" y="4723"/>
                  </a:cubicBezTo>
                  <a:cubicBezTo>
                    <a:pt x="1937" y="4723"/>
                    <a:pt x="1866" y="4680"/>
                    <a:pt x="1811" y="4571"/>
                  </a:cubicBezTo>
                  <a:cubicBezTo>
                    <a:pt x="939" y="2747"/>
                    <a:pt x="3192" y="1409"/>
                    <a:pt x="4921" y="1409"/>
                  </a:cubicBezTo>
                  <a:close/>
                  <a:moveTo>
                    <a:pt x="7607" y="6744"/>
                  </a:moveTo>
                  <a:cubicBezTo>
                    <a:pt x="7969" y="6744"/>
                    <a:pt x="7969" y="7378"/>
                    <a:pt x="7607" y="7378"/>
                  </a:cubicBezTo>
                  <a:cubicBezTo>
                    <a:pt x="7335" y="7378"/>
                    <a:pt x="7245" y="6835"/>
                    <a:pt x="7607" y="6744"/>
                  </a:cubicBezTo>
                  <a:close/>
                  <a:moveTo>
                    <a:pt x="4223" y="1"/>
                  </a:moveTo>
                  <a:cubicBezTo>
                    <a:pt x="2775" y="1"/>
                    <a:pt x="1396" y="666"/>
                    <a:pt x="725" y="2216"/>
                  </a:cubicBezTo>
                  <a:cubicBezTo>
                    <a:pt x="0" y="3846"/>
                    <a:pt x="362" y="5748"/>
                    <a:pt x="1630" y="7106"/>
                  </a:cubicBezTo>
                  <a:cubicBezTo>
                    <a:pt x="2359" y="7703"/>
                    <a:pt x="5174" y="8445"/>
                    <a:pt x="7341" y="8445"/>
                  </a:cubicBezTo>
                  <a:cubicBezTo>
                    <a:pt x="8135" y="8445"/>
                    <a:pt x="8842" y="8345"/>
                    <a:pt x="9328" y="8103"/>
                  </a:cubicBezTo>
                  <a:cubicBezTo>
                    <a:pt x="9509" y="7740"/>
                    <a:pt x="9690" y="7378"/>
                    <a:pt x="9961" y="7016"/>
                  </a:cubicBezTo>
                  <a:cubicBezTo>
                    <a:pt x="9780" y="4843"/>
                    <a:pt x="9237" y="2488"/>
                    <a:pt x="7335" y="1039"/>
                  </a:cubicBezTo>
                  <a:cubicBezTo>
                    <a:pt x="6441" y="378"/>
                    <a:pt x="5312" y="1"/>
                    <a:pt x="4223" y="1"/>
                  </a:cubicBezTo>
                  <a:close/>
                </a:path>
              </a:pathLst>
            </a:custGeom>
            <a:solidFill>
              <a:srgbClr val="FF9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5"/>
            <p:cNvSpPr/>
            <p:nvPr/>
          </p:nvSpPr>
          <p:spPr>
            <a:xfrm>
              <a:off x="5115417" y="2585077"/>
              <a:ext cx="2157919" cy="1537136"/>
            </a:xfrm>
            <a:custGeom>
              <a:avLst/>
              <a:gdLst/>
              <a:ahLst/>
              <a:cxnLst/>
              <a:rect l="l" t="t" r="r" b="b"/>
              <a:pathLst>
                <a:path w="124970" h="89019" extrusionOk="0">
                  <a:moveTo>
                    <a:pt x="13040" y="0"/>
                  </a:moveTo>
                  <a:cubicBezTo>
                    <a:pt x="13040" y="272"/>
                    <a:pt x="13131" y="544"/>
                    <a:pt x="13131" y="906"/>
                  </a:cubicBezTo>
                  <a:cubicBezTo>
                    <a:pt x="13403" y="2264"/>
                    <a:pt x="13674" y="3622"/>
                    <a:pt x="14037" y="4981"/>
                  </a:cubicBezTo>
                  <a:cubicBezTo>
                    <a:pt x="14942" y="8513"/>
                    <a:pt x="17206" y="11592"/>
                    <a:pt x="18112" y="14942"/>
                  </a:cubicBezTo>
                  <a:cubicBezTo>
                    <a:pt x="18202" y="15304"/>
                    <a:pt x="18112" y="16119"/>
                    <a:pt x="17478" y="16119"/>
                  </a:cubicBezTo>
                  <a:cubicBezTo>
                    <a:pt x="15667" y="15938"/>
                    <a:pt x="13493" y="14218"/>
                    <a:pt x="12044" y="13222"/>
                  </a:cubicBezTo>
                  <a:cubicBezTo>
                    <a:pt x="9961" y="11863"/>
                    <a:pt x="7969" y="10324"/>
                    <a:pt x="6067" y="8784"/>
                  </a:cubicBezTo>
                  <a:cubicBezTo>
                    <a:pt x="4709" y="7698"/>
                    <a:pt x="3351" y="6430"/>
                    <a:pt x="2083" y="5162"/>
                  </a:cubicBezTo>
                  <a:cubicBezTo>
                    <a:pt x="1811" y="4800"/>
                    <a:pt x="1449" y="4166"/>
                    <a:pt x="996" y="3713"/>
                  </a:cubicBezTo>
                  <a:lnTo>
                    <a:pt x="725" y="3985"/>
                  </a:lnTo>
                  <a:cubicBezTo>
                    <a:pt x="725" y="4166"/>
                    <a:pt x="815" y="4256"/>
                    <a:pt x="815" y="4347"/>
                  </a:cubicBezTo>
                  <a:cubicBezTo>
                    <a:pt x="1268" y="5615"/>
                    <a:pt x="3260" y="7154"/>
                    <a:pt x="4166" y="8060"/>
                  </a:cubicBezTo>
                  <a:cubicBezTo>
                    <a:pt x="6611" y="10414"/>
                    <a:pt x="9237" y="12497"/>
                    <a:pt x="12044" y="14399"/>
                  </a:cubicBezTo>
                  <a:cubicBezTo>
                    <a:pt x="13040" y="15033"/>
                    <a:pt x="17297" y="17478"/>
                    <a:pt x="14127" y="18564"/>
                  </a:cubicBezTo>
                  <a:cubicBezTo>
                    <a:pt x="13813" y="18669"/>
                    <a:pt x="13443" y="18713"/>
                    <a:pt x="13037" y="18713"/>
                  </a:cubicBezTo>
                  <a:cubicBezTo>
                    <a:pt x="11335" y="18713"/>
                    <a:pt x="9014" y="17934"/>
                    <a:pt x="7697" y="17568"/>
                  </a:cubicBezTo>
                  <a:cubicBezTo>
                    <a:pt x="5162" y="16844"/>
                    <a:pt x="2626" y="15938"/>
                    <a:pt x="91" y="15123"/>
                  </a:cubicBezTo>
                  <a:cubicBezTo>
                    <a:pt x="0" y="15304"/>
                    <a:pt x="0" y="15486"/>
                    <a:pt x="0" y="15667"/>
                  </a:cubicBezTo>
                  <a:cubicBezTo>
                    <a:pt x="272" y="15848"/>
                    <a:pt x="362" y="15667"/>
                    <a:pt x="1087" y="16029"/>
                  </a:cubicBezTo>
                  <a:cubicBezTo>
                    <a:pt x="2989" y="17116"/>
                    <a:pt x="5071" y="17931"/>
                    <a:pt x="7245" y="18383"/>
                  </a:cubicBezTo>
                  <a:cubicBezTo>
                    <a:pt x="8060" y="18474"/>
                    <a:pt x="7969" y="19561"/>
                    <a:pt x="7607" y="20013"/>
                  </a:cubicBezTo>
                  <a:cubicBezTo>
                    <a:pt x="7064" y="20466"/>
                    <a:pt x="6520" y="20828"/>
                    <a:pt x="5886" y="21281"/>
                  </a:cubicBezTo>
                  <a:cubicBezTo>
                    <a:pt x="5705" y="21372"/>
                    <a:pt x="5343" y="21734"/>
                    <a:pt x="4981" y="22006"/>
                  </a:cubicBezTo>
                  <a:lnTo>
                    <a:pt x="5071" y="22368"/>
                  </a:lnTo>
                  <a:cubicBezTo>
                    <a:pt x="6973" y="21915"/>
                    <a:pt x="8965" y="20104"/>
                    <a:pt x="10686" y="19651"/>
                  </a:cubicBezTo>
                  <a:cubicBezTo>
                    <a:pt x="11410" y="19418"/>
                    <a:pt x="12194" y="19323"/>
                    <a:pt x="13007" y="19323"/>
                  </a:cubicBezTo>
                  <a:cubicBezTo>
                    <a:pt x="15348" y="19323"/>
                    <a:pt x="17930" y="20110"/>
                    <a:pt x="20013" y="20647"/>
                  </a:cubicBezTo>
                  <a:cubicBezTo>
                    <a:pt x="23364" y="21462"/>
                    <a:pt x="25900" y="23455"/>
                    <a:pt x="28797" y="25266"/>
                  </a:cubicBezTo>
                  <a:lnTo>
                    <a:pt x="45913" y="35952"/>
                  </a:lnTo>
                  <a:cubicBezTo>
                    <a:pt x="48267" y="37400"/>
                    <a:pt x="53338" y="39302"/>
                    <a:pt x="54425" y="41928"/>
                  </a:cubicBezTo>
                  <a:cubicBezTo>
                    <a:pt x="54516" y="42291"/>
                    <a:pt x="54425" y="42743"/>
                    <a:pt x="54153" y="43015"/>
                  </a:cubicBezTo>
                  <a:cubicBezTo>
                    <a:pt x="53268" y="43659"/>
                    <a:pt x="51864" y="43838"/>
                    <a:pt x="50370" y="43838"/>
                  </a:cubicBezTo>
                  <a:cubicBezTo>
                    <a:pt x="48503" y="43838"/>
                    <a:pt x="46496" y="43558"/>
                    <a:pt x="45188" y="43558"/>
                  </a:cubicBezTo>
                  <a:lnTo>
                    <a:pt x="20376" y="43558"/>
                  </a:lnTo>
                  <a:cubicBezTo>
                    <a:pt x="20376" y="43558"/>
                    <a:pt x="20376" y="43739"/>
                    <a:pt x="20376" y="43830"/>
                  </a:cubicBezTo>
                  <a:cubicBezTo>
                    <a:pt x="22639" y="44373"/>
                    <a:pt x="25447" y="44192"/>
                    <a:pt x="27711" y="44373"/>
                  </a:cubicBezTo>
                  <a:cubicBezTo>
                    <a:pt x="29069" y="44464"/>
                    <a:pt x="31242" y="44192"/>
                    <a:pt x="32510" y="45007"/>
                  </a:cubicBezTo>
                  <a:cubicBezTo>
                    <a:pt x="32782" y="45279"/>
                    <a:pt x="32963" y="45641"/>
                    <a:pt x="32872" y="46003"/>
                  </a:cubicBezTo>
                  <a:cubicBezTo>
                    <a:pt x="32691" y="47815"/>
                    <a:pt x="30790" y="49535"/>
                    <a:pt x="29793" y="50984"/>
                  </a:cubicBezTo>
                  <a:cubicBezTo>
                    <a:pt x="30065" y="50984"/>
                    <a:pt x="30427" y="51075"/>
                    <a:pt x="30790" y="51256"/>
                  </a:cubicBezTo>
                  <a:lnTo>
                    <a:pt x="30880" y="51256"/>
                  </a:lnTo>
                  <a:cubicBezTo>
                    <a:pt x="32148" y="50803"/>
                    <a:pt x="32601" y="49445"/>
                    <a:pt x="33325" y="48267"/>
                  </a:cubicBezTo>
                  <a:cubicBezTo>
                    <a:pt x="34865" y="46184"/>
                    <a:pt x="36404" y="44645"/>
                    <a:pt x="39030" y="44554"/>
                  </a:cubicBezTo>
                  <a:cubicBezTo>
                    <a:pt x="40057" y="44524"/>
                    <a:pt x="41083" y="44514"/>
                    <a:pt x="42109" y="44514"/>
                  </a:cubicBezTo>
                  <a:cubicBezTo>
                    <a:pt x="44162" y="44514"/>
                    <a:pt x="46215" y="44554"/>
                    <a:pt x="48267" y="44554"/>
                  </a:cubicBezTo>
                  <a:cubicBezTo>
                    <a:pt x="50108" y="44554"/>
                    <a:pt x="52185" y="44419"/>
                    <a:pt x="54273" y="44419"/>
                  </a:cubicBezTo>
                  <a:cubicBezTo>
                    <a:pt x="57013" y="44419"/>
                    <a:pt x="59770" y="44652"/>
                    <a:pt x="62032" y="45732"/>
                  </a:cubicBezTo>
                  <a:cubicBezTo>
                    <a:pt x="65020" y="47362"/>
                    <a:pt x="67918" y="49173"/>
                    <a:pt x="70725" y="51256"/>
                  </a:cubicBezTo>
                  <a:cubicBezTo>
                    <a:pt x="88022" y="62757"/>
                    <a:pt x="104956" y="74891"/>
                    <a:pt x="121981" y="86935"/>
                  </a:cubicBezTo>
                  <a:cubicBezTo>
                    <a:pt x="122886" y="87569"/>
                    <a:pt x="123883" y="88384"/>
                    <a:pt x="124788" y="88928"/>
                  </a:cubicBezTo>
                  <a:lnTo>
                    <a:pt x="124969" y="89018"/>
                  </a:lnTo>
                  <a:cubicBezTo>
                    <a:pt x="124879" y="88928"/>
                    <a:pt x="124788" y="88837"/>
                    <a:pt x="124788" y="88747"/>
                  </a:cubicBezTo>
                  <a:cubicBezTo>
                    <a:pt x="124516" y="87841"/>
                    <a:pt x="124607" y="86392"/>
                    <a:pt x="124064" y="85668"/>
                  </a:cubicBezTo>
                  <a:cubicBezTo>
                    <a:pt x="123520" y="84853"/>
                    <a:pt x="121437" y="84038"/>
                    <a:pt x="120532" y="83404"/>
                  </a:cubicBezTo>
                  <a:cubicBezTo>
                    <a:pt x="119264" y="82589"/>
                    <a:pt x="117906" y="81774"/>
                    <a:pt x="116638" y="80868"/>
                  </a:cubicBezTo>
                  <a:cubicBezTo>
                    <a:pt x="113468" y="78695"/>
                    <a:pt x="110299" y="76612"/>
                    <a:pt x="107220" y="74438"/>
                  </a:cubicBezTo>
                  <a:cubicBezTo>
                    <a:pt x="99523" y="69005"/>
                    <a:pt x="91916" y="63481"/>
                    <a:pt x="84581" y="57595"/>
                  </a:cubicBezTo>
                  <a:cubicBezTo>
                    <a:pt x="77698" y="52161"/>
                    <a:pt x="73985" y="44102"/>
                    <a:pt x="67918" y="37763"/>
                  </a:cubicBezTo>
                  <a:cubicBezTo>
                    <a:pt x="65564" y="35318"/>
                    <a:pt x="63028" y="33144"/>
                    <a:pt x="60221" y="31152"/>
                  </a:cubicBezTo>
                  <a:cubicBezTo>
                    <a:pt x="59677" y="30880"/>
                    <a:pt x="59134" y="30518"/>
                    <a:pt x="58591" y="30065"/>
                  </a:cubicBezTo>
                  <a:cubicBezTo>
                    <a:pt x="58410" y="29975"/>
                    <a:pt x="58319" y="29794"/>
                    <a:pt x="58228" y="29612"/>
                  </a:cubicBezTo>
                  <a:cubicBezTo>
                    <a:pt x="58138" y="29794"/>
                    <a:pt x="58047" y="30065"/>
                    <a:pt x="57866" y="30246"/>
                  </a:cubicBezTo>
                  <a:cubicBezTo>
                    <a:pt x="59043" y="30518"/>
                    <a:pt x="60945" y="32510"/>
                    <a:pt x="61760" y="33144"/>
                  </a:cubicBezTo>
                  <a:cubicBezTo>
                    <a:pt x="64749" y="35770"/>
                    <a:pt x="67465" y="38578"/>
                    <a:pt x="70001" y="41657"/>
                  </a:cubicBezTo>
                  <a:cubicBezTo>
                    <a:pt x="70725" y="42562"/>
                    <a:pt x="77879" y="49988"/>
                    <a:pt x="74619" y="50893"/>
                  </a:cubicBezTo>
                  <a:cubicBezTo>
                    <a:pt x="74522" y="50923"/>
                    <a:pt x="74416" y="50937"/>
                    <a:pt x="74303" y="50937"/>
                  </a:cubicBezTo>
                  <a:cubicBezTo>
                    <a:pt x="73049" y="50937"/>
                    <a:pt x="70922" y="49226"/>
                    <a:pt x="70091" y="48811"/>
                  </a:cubicBezTo>
                  <a:lnTo>
                    <a:pt x="63390" y="45007"/>
                  </a:lnTo>
                  <a:cubicBezTo>
                    <a:pt x="52252" y="38759"/>
                    <a:pt x="41113" y="32420"/>
                    <a:pt x="30608" y="25266"/>
                  </a:cubicBezTo>
                  <a:cubicBezTo>
                    <a:pt x="26715" y="22640"/>
                    <a:pt x="23092" y="20013"/>
                    <a:pt x="20376" y="16119"/>
                  </a:cubicBezTo>
                  <a:cubicBezTo>
                    <a:pt x="18202" y="12859"/>
                    <a:pt x="16482" y="9328"/>
                    <a:pt x="15214" y="5705"/>
                  </a:cubicBezTo>
                  <a:cubicBezTo>
                    <a:pt x="14761" y="4347"/>
                    <a:pt x="14489" y="1540"/>
                    <a:pt x="13765" y="0"/>
                  </a:cubicBezTo>
                  <a:close/>
                </a:path>
              </a:pathLst>
            </a:custGeom>
            <a:solidFill>
              <a:srgbClr val="FF9D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5"/>
            <p:cNvSpPr/>
            <p:nvPr/>
          </p:nvSpPr>
          <p:spPr>
            <a:xfrm>
              <a:off x="4846459" y="2322836"/>
              <a:ext cx="2458149" cy="1832203"/>
            </a:xfrm>
            <a:custGeom>
              <a:avLst/>
              <a:gdLst/>
              <a:ahLst/>
              <a:cxnLst/>
              <a:rect l="l" t="t" r="r" b="b"/>
              <a:pathLst>
                <a:path w="142357" h="106107" extrusionOk="0">
                  <a:moveTo>
                    <a:pt x="27894" y="2403"/>
                  </a:moveTo>
                  <a:cubicBezTo>
                    <a:pt x="29803" y="2403"/>
                    <a:pt x="31537" y="3895"/>
                    <a:pt x="32058" y="6041"/>
                  </a:cubicBezTo>
                  <a:cubicBezTo>
                    <a:pt x="32420" y="8395"/>
                    <a:pt x="31605" y="10750"/>
                    <a:pt x="29975" y="12470"/>
                  </a:cubicBezTo>
                  <a:cubicBezTo>
                    <a:pt x="29703" y="12652"/>
                    <a:pt x="29431" y="12742"/>
                    <a:pt x="29250" y="12833"/>
                  </a:cubicBezTo>
                  <a:cubicBezTo>
                    <a:pt x="29114" y="12787"/>
                    <a:pt x="28979" y="12765"/>
                    <a:pt x="28843" y="12765"/>
                  </a:cubicBezTo>
                  <a:cubicBezTo>
                    <a:pt x="28707" y="12765"/>
                    <a:pt x="28571" y="12787"/>
                    <a:pt x="28435" y="12833"/>
                  </a:cubicBezTo>
                  <a:cubicBezTo>
                    <a:pt x="26715" y="12199"/>
                    <a:pt x="24994" y="9663"/>
                    <a:pt x="24270" y="8576"/>
                  </a:cubicBezTo>
                  <a:cubicBezTo>
                    <a:pt x="23002" y="6584"/>
                    <a:pt x="23636" y="4501"/>
                    <a:pt x="25628" y="3143"/>
                  </a:cubicBezTo>
                  <a:cubicBezTo>
                    <a:pt x="26368" y="2633"/>
                    <a:pt x="27144" y="2403"/>
                    <a:pt x="27894" y="2403"/>
                  </a:cubicBezTo>
                  <a:close/>
                  <a:moveTo>
                    <a:pt x="11166" y="7962"/>
                  </a:moveTo>
                  <a:cubicBezTo>
                    <a:pt x="12376" y="7962"/>
                    <a:pt x="13624" y="8479"/>
                    <a:pt x="14580" y="9392"/>
                  </a:cubicBezTo>
                  <a:cubicBezTo>
                    <a:pt x="16301" y="11112"/>
                    <a:pt x="16301" y="13467"/>
                    <a:pt x="15938" y="15731"/>
                  </a:cubicBezTo>
                  <a:cubicBezTo>
                    <a:pt x="15475" y="16988"/>
                    <a:pt x="14818" y="17617"/>
                    <a:pt x="13827" y="17617"/>
                  </a:cubicBezTo>
                  <a:cubicBezTo>
                    <a:pt x="13462" y="17617"/>
                    <a:pt x="13051" y="17531"/>
                    <a:pt x="12588" y="17361"/>
                  </a:cubicBezTo>
                  <a:cubicBezTo>
                    <a:pt x="11320" y="16908"/>
                    <a:pt x="10052" y="16274"/>
                    <a:pt x="8965" y="15459"/>
                  </a:cubicBezTo>
                  <a:cubicBezTo>
                    <a:pt x="7154" y="14191"/>
                    <a:pt x="6611" y="11746"/>
                    <a:pt x="7788" y="9935"/>
                  </a:cubicBezTo>
                  <a:cubicBezTo>
                    <a:pt x="8589" y="8569"/>
                    <a:pt x="9855" y="7962"/>
                    <a:pt x="11166" y="7962"/>
                  </a:cubicBezTo>
                  <a:close/>
                  <a:moveTo>
                    <a:pt x="7549" y="24310"/>
                  </a:moveTo>
                  <a:cubicBezTo>
                    <a:pt x="7719" y="24310"/>
                    <a:pt x="7890" y="24318"/>
                    <a:pt x="8060" y="24333"/>
                  </a:cubicBezTo>
                  <a:cubicBezTo>
                    <a:pt x="10414" y="24605"/>
                    <a:pt x="11954" y="26235"/>
                    <a:pt x="13222" y="28137"/>
                  </a:cubicBezTo>
                  <a:cubicBezTo>
                    <a:pt x="13584" y="28861"/>
                    <a:pt x="14037" y="29767"/>
                    <a:pt x="13403" y="30491"/>
                  </a:cubicBezTo>
                  <a:cubicBezTo>
                    <a:pt x="12950" y="30854"/>
                    <a:pt x="12497" y="31035"/>
                    <a:pt x="11954" y="31216"/>
                  </a:cubicBezTo>
                  <a:cubicBezTo>
                    <a:pt x="10686" y="31759"/>
                    <a:pt x="9418" y="32121"/>
                    <a:pt x="7969" y="32303"/>
                  </a:cubicBezTo>
                  <a:cubicBezTo>
                    <a:pt x="7733" y="32342"/>
                    <a:pt x="7498" y="32361"/>
                    <a:pt x="7266" y="32361"/>
                  </a:cubicBezTo>
                  <a:cubicBezTo>
                    <a:pt x="5361" y="32361"/>
                    <a:pt x="3654" y="31080"/>
                    <a:pt x="3170" y="29224"/>
                  </a:cubicBezTo>
                  <a:cubicBezTo>
                    <a:pt x="2147" y="26325"/>
                    <a:pt x="4815" y="24310"/>
                    <a:pt x="7549" y="24310"/>
                  </a:cubicBezTo>
                  <a:close/>
                  <a:moveTo>
                    <a:pt x="66407" y="36064"/>
                  </a:moveTo>
                  <a:cubicBezTo>
                    <a:pt x="67509" y="36064"/>
                    <a:pt x="68654" y="36441"/>
                    <a:pt x="69548" y="37102"/>
                  </a:cubicBezTo>
                  <a:cubicBezTo>
                    <a:pt x="71450" y="38551"/>
                    <a:pt x="71993" y="40906"/>
                    <a:pt x="72174" y="43079"/>
                  </a:cubicBezTo>
                  <a:cubicBezTo>
                    <a:pt x="71903" y="43441"/>
                    <a:pt x="71722" y="43803"/>
                    <a:pt x="71450" y="44166"/>
                  </a:cubicBezTo>
                  <a:cubicBezTo>
                    <a:pt x="70964" y="44408"/>
                    <a:pt x="70264" y="44508"/>
                    <a:pt x="69478" y="44508"/>
                  </a:cubicBezTo>
                  <a:cubicBezTo>
                    <a:pt x="67332" y="44508"/>
                    <a:pt x="64548" y="43766"/>
                    <a:pt x="63753" y="43169"/>
                  </a:cubicBezTo>
                  <a:cubicBezTo>
                    <a:pt x="62485" y="41811"/>
                    <a:pt x="62123" y="39909"/>
                    <a:pt x="62938" y="38279"/>
                  </a:cubicBezTo>
                  <a:cubicBezTo>
                    <a:pt x="63558" y="36729"/>
                    <a:pt x="64944" y="36064"/>
                    <a:pt x="66407" y="36064"/>
                  </a:cubicBezTo>
                  <a:close/>
                  <a:moveTo>
                    <a:pt x="14708" y="37563"/>
                  </a:moveTo>
                  <a:cubicBezTo>
                    <a:pt x="15600" y="37563"/>
                    <a:pt x="16508" y="37706"/>
                    <a:pt x="17387" y="37917"/>
                  </a:cubicBezTo>
                  <a:cubicBezTo>
                    <a:pt x="19017" y="38460"/>
                    <a:pt x="19561" y="39185"/>
                    <a:pt x="18927" y="40724"/>
                  </a:cubicBezTo>
                  <a:cubicBezTo>
                    <a:pt x="18383" y="41992"/>
                    <a:pt x="17749" y="43169"/>
                    <a:pt x="16934" y="44256"/>
                  </a:cubicBezTo>
                  <a:cubicBezTo>
                    <a:pt x="16075" y="45422"/>
                    <a:pt x="14758" y="46048"/>
                    <a:pt x="13407" y="46048"/>
                  </a:cubicBezTo>
                  <a:cubicBezTo>
                    <a:pt x="12764" y="46048"/>
                    <a:pt x="12114" y="45906"/>
                    <a:pt x="11501" y="45614"/>
                  </a:cubicBezTo>
                  <a:cubicBezTo>
                    <a:pt x="8513" y="44347"/>
                    <a:pt x="8422" y="40996"/>
                    <a:pt x="10777" y="38913"/>
                  </a:cubicBezTo>
                  <a:cubicBezTo>
                    <a:pt x="11939" y="37917"/>
                    <a:pt x="13305" y="37563"/>
                    <a:pt x="14708" y="37563"/>
                  </a:cubicBezTo>
                  <a:close/>
                  <a:moveTo>
                    <a:pt x="27801" y="53221"/>
                  </a:moveTo>
                  <a:cubicBezTo>
                    <a:pt x="30156" y="53221"/>
                    <a:pt x="31967" y="54761"/>
                    <a:pt x="33325" y="56391"/>
                  </a:cubicBezTo>
                  <a:cubicBezTo>
                    <a:pt x="34412" y="57930"/>
                    <a:pt x="33959" y="58655"/>
                    <a:pt x="32510" y="59470"/>
                  </a:cubicBezTo>
                  <a:cubicBezTo>
                    <a:pt x="31514" y="60104"/>
                    <a:pt x="30428" y="60556"/>
                    <a:pt x="29250" y="60919"/>
                  </a:cubicBezTo>
                  <a:cubicBezTo>
                    <a:pt x="28674" y="61194"/>
                    <a:pt x="28071" y="61324"/>
                    <a:pt x="27476" y="61324"/>
                  </a:cubicBezTo>
                  <a:cubicBezTo>
                    <a:pt x="25919" y="61324"/>
                    <a:pt x="24422" y="60433"/>
                    <a:pt x="23636" y="58926"/>
                  </a:cubicBezTo>
                  <a:cubicBezTo>
                    <a:pt x="21825" y="55938"/>
                    <a:pt x="24722" y="53312"/>
                    <a:pt x="27801" y="53221"/>
                  </a:cubicBezTo>
                  <a:close/>
                  <a:moveTo>
                    <a:pt x="44589" y="68418"/>
                  </a:moveTo>
                  <a:cubicBezTo>
                    <a:pt x="45279" y="68418"/>
                    <a:pt x="45891" y="68685"/>
                    <a:pt x="46366" y="69159"/>
                  </a:cubicBezTo>
                  <a:cubicBezTo>
                    <a:pt x="47000" y="69974"/>
                    <a:pt x="46818" y="70518"/>
                    <a:pt x="46637" y="71423"/>
                  </a:cubicBezTo>
                  <a:cubicBezTo>
                    <a:pt x="46547" y="72872"/>
                    <a:pt x="46094" y="74321"/>
                    <a:pt x="45460" y="75680"/>
                  </a:cubicBezTo>
                  <a:cubicBezTo>
                    <a:pt x="44532" y="76893"/>
                    <a:pt x="43099" y="77543"/>
                    <a:pt x="41647" y="77543"/>
                  </a:cubicBezTo>
                  <a:cubicBezTo>
                    <a:pt x="41256" y="77543"/>
                    <a:pt x="40863" y="77496"/>
                    <a:pt x="40479" y="77400"/>
                  </a:cubicBezTo>
                  <a:cubicBezTo>
                    <a:pt x="37400" y="76766"/>
                    <a:pt x="36676" y="73325"/>
                    <a:pt x="38487" y="70971"/>
                  </a:cubicBezTo>
                  <a:cubicBezTo>
                    <a:pt x="39845" y="69159"/>
                    <a:pt x="42200" y="68616"/>
                    <a:pt x="44283" y="68435"/>
                  </a:cubicBezTo>
                  <a:cubicBezTo>
                    <a:pt x="44386" y="68423"/>
                    <a:pt x="44488" y="68418"/>
                    <a:pt x="44589" y="68418"/>
                  </a:cubicBezTo>
                  <a:close/>
                  <a:moveTo>
                    <a:pt x="29341" y="15187"/>
                  </a:moveTo>
                  <a:cubicBezTo>
                    <a:pt x="30065" y="16727"/>
                    <a:pt x="30337" y="19534"/>
                    <a:pt x="30790" y="20892"/>
                  </a:cubicBezTo>
                  <a:cubicBezTo>
                    <a:pt x="32058" y="24515"/>
                    <a:pt x="33778" y="28046"/>
                    <a:pt x="35952" y="31306"/>
                  </a:cubicBezTo>
                  <a:cubicBezTo>
                    <a:pt x="38668" y="35200"/>
                    <a:pt x="42291" y="37827"/>
                    <a:pt x="46184" y="40453"/>
                  </a:cubicBezTo>
                  <a:cubicBezTo>
                    <a:pt x="56689" y="47607"/>
                    <a:pt x="67828" y="53946"/>
                    <a:pt x="78966" y="60194"/>
                  </a:cubicBezTo>
                  <a:lnTo>
                    <a:pt x="85667" y="63998"/>
                  </a:lnTo>
                  <a:cubicBezTo>
                    <a:pt x="86498" y="64413"/>
                    <a:pt x="88625" y="66124"/>
                    <a:pt x="89879" y="66124"/>
                  </a:cubicBezTo>
                  <a:cubicBezTo>
                    <a:pt x="89992" y="66124"/>
                    <a:pt x="90098" y="66110"/>
                    <a:pt x="90195" y="66080"/>
                  </a:cubicBezTo>
                  <a:cubicBezTo>
                    <a:pt x="93455" y="65175"/>
                    <a:pt x="86301" y="57749"/>
                    <a:pt x="85577" y="56844"/>
                  </a:cubicBezTo>
                  <a:cubicBezTo>
                    <a:pt x="83041" y="53765"/>
                    <a:pt x="80325" y="50957"/>
                    <a:pt x="77336" y="48331"/>
                  </a:cubicBezTo>
                  <a:cubicBezTo>
                    <a:pt x="76521" y="47697"/>
                    <a:pt x="74619" y="45705"/>
                    <a:pt x="73442" y="45433"/>
                  </a:cubicBezTo>
                  <a:cubicBezTo>
                    <a:pt x="73623" y="45252"/>
                    <a:pt x="73714" y="44981"/>
                    <a:pt x="73804" y="44799"/>
                  </a:cubicBezTo>
                  <a:cubicBezTo>
                    <a:pt x="73895" y="44981"/>
                    <a:pt x="73986" y="45162"/>
                    <a:pt x="74167" y="45252"/>
                  </a:cubicBezTo>
                  <a:cubicBezTo>
                    <a:pt x="74710" y="45705"/>
                    <a:pt x="75253" y="46067"/>
                    <a:pt x="75797" y="46339"/>
                  </a:cubicBezTo>
                  <a:cubicBezTo>
                    <a:pt x="78604" y="48331"/>
                    <a:pt x="81140" y="50505"/>
                    <a:pt x="83494" y="52950"/>
                  </a:cubicBezTo>
                  <a:cubicBezTo>
                    <a:pt x="89561" y="59289"/>
                    <a:pt x="93274" y="67348"/>
                    <a:pt x="100157" y="72782"/>
                  </a:cubicBezTo>
                  <a:cubicBezTo>
                    <a:pt x="107492" y="78668"/>
                    <a:pt x="115099" y="84192"/>
                    <a:pt x="122796" y="89625"/>
                  </a:cubicBezTo>
                  <a:cubicBezTo>
                    <a:pt x="125875" y="91799"/>
                    <a:pt x="129044" y="93882"/>
                    <a:pt x="132214" y="96055"/>
                  </a:cubicBezTo>
                  <a:cubicBezTo>
                    <a:pt x="133482" y="96961"/>
                    <a:pt x="134840" y="97776"/>
                    <a:pt x="136108" y="98591"/>
                  </a:cubicBezTo>
                  <a:cubicBezTo>
                    <a:pt x="137013" y="99225"/>
                    <a:pt x="139096" y="100040"/>
                    <a:pt x="139640" y="100855"/>
                  </a:cubicBezTo>
                  <a:cubicBezTo>
                    <a:pt x="140183" y="101579"/>
                    <a:pt x="140092" y="103028"/>
                    <a:pt x="140364" y="103934"/>
                  </a:cubicBezTo>
                  <a:cubicBezTo>
                    <a:pt x="140364" y="104024"/>
                    <a:pt x="140455" y="104115"/>
                    <a:pt x="140455" y="104205"/>
                  </a:cubicBezTo>
                  <a:lnTo>
                    <a:pt x="140364" y="104115"/>
                  </a:lnTo>
                  <a:cubicBezTo>
                    <a:pt x="139459" y="103571"/>
                    <a:pt x="138462" y="102756"/>
                    <a:pt x="137557" y="102122"/>
                  </a:cubicBezTo>
                  <a:cubicBezTo>
                    <a:pt x="120532" y="90078"/>
                    <a:pt x="103598" y="77944"/>
                    <a:pt x="86301" y="66443"/>
                  </a:cubicBezTo>
                  <a:cubicBezTo>
                    <a:pt x="83494" y="64360"/>
                    <a:pt x="80596" y="62549"/>
                    <a:pt x="77608" y="60919"/>
                  </a:cubicBezTo>
                  <a:cubicBezTo>
                    <a:pt x="75346" y="59839"/>
                    <a:pt x="72589" y="59606"/>
                    <a:pt x="69849" y="59606"/>
                  </a:cubicBezTo>
                  <a:cubicBezTo>
                    <a:pt x="67761" y="59606"/>
                    <a:pt x="65684" y="59741"/>
                    <a:pt x="63843" y="59741"/>
                  </a:cubicBezTo>
                  <a:cubicBezTo>
                    <a:pt x="61791" y="59741"/>
                    <a:pt x="59738" y="59701"/>
                    <a:pt x="57685" y="59701"/>
                  </a:cubicBezTo>
                  <a:cubicBezTo>
                    <a:pt x="56659" y="59701"/>
                    <a:pt x="55633" y="59711"/>
                    <a:pt x="54606" y="59741"/>
                  </a:cubicBezTo>
                  <a:cubicBezTo>
                    <a:pt x="51980" y="59832"/>
                    <a:pt x="50441" y="61371"/>
                    <a:pt x="48901" y="63454"/>
                  </a:cubicBezTo>
                  <a:cubicBezTo>
                    <a:pt x="48177" y="64632"/>
                    <a:pt x="47724" y="65990"/>
                    <a:pt x="46456" y="66443"/>
                  </a:cubicBezTo>
                  <a:lnTo>
                    <a:pt x="46366" y="66443"/>
                  </a:lnTo>
                  <a:cubicBezTo>
                    <a:pt x="46003" y="66262"/>
                    <a:pt x="45641" y="66171"/>
                    <a:pt x="45369" y="66171"/>
                  </a:cubicBezTo>
                  <a:cubicBezTo>
                    <a:pt x="46366" y="64722"/>
                    <a:pt x="48267" y="63002"/>
                    <a:pt x="48448" y="61190"/>
                  </a:cubicBezTo>
                  <a:cubicBezTo>
                    <a:pt x="48539" y="60828"/>
                    <a:pt x="48358" y="60466"/>
                    <a:pt x="48086" y="60194"/>
                  </a:cubicBezTo>
                  <a:cubicBezTo>
                    <a:pt x="46818" y="59379"/>
                    <a:pt x="44645" y="59651"/>
                    <a:pt x="43287" y="59560"/>
                  </a:cubicBezTo>
                  <a:cubicBezTo>
                    <a:pt x="41023" y="59379"/>
                    <a:pt x="38215" y="59560"/>
                    <a:pt x="35952" y="59017"/>
                  </a:cubicBezTo>
                  <a:cubicBezTo>
                    <a:pt x="35952" y="58926"/>
                    <a:pt x="35952" y="58745"/>
                    <a:pt x="35952" y="58745"/>
                  </a:cubicBezTo>
                  <a:lnTo>
                    <a:pt x="60764" y="58745"/>
                  </a:lnTo>
                  <a:cubicBezTo>
                    <a:pt x="62072" y="58745"/>
                    <a:pt x="64079" y="59025"/>
                    <a:pt x="65946" y="59025"/>
                  </a:cubicBezTo>
                  <a:cubicBezTo>
                    <a:pt x="67440" y="59025"/>
                    <a:pt x="68844" y="58846"/>
                    <a:pt x="69729" y="58202"/>
                  </a:cubicBezTo>
                  <a:cubicBezTo>
                    <a:pt x="70001" y="57930"/>
                    <a:pt x="70092" y="57478"/>
                    <a:pt x="70001" y="57115"/>
                  </a:cubicBezTo>
                  <a:cubicBezTo>
                    <a:pt x="68914" y="54489"/>
                    <a:pt x="63843" y="52587"/>
                    <a:pt x="61489" y="51139"/>
                  </a:cubicBezTo>
                  <a:lnTo>
                    <a:pt x="44373" y="40453"/>
                  </a:lnTo>
                  <a:cubicBezTo>
                    <a:pt x="41476" y="38642"/>
                    <a:pt x="38940" y="36649"/>
                    <a:pt x="35589" y="35834"/>
                  </a:cubicBezTo>
                  <a:cubicBezTo>
                    <a:pt x="33506" y="35297"/>
                    <a:pt x="30924" y="34510"/>
                    <a:pt x="28583" y="34510"/>
                  </a:cubicBezTo>
                  <a:cubicBezTo>
                    <a:pt x="27770" y="34510"/>
                    <a:pt x="26986" y="34605"/>
                    <a:pt x="26262" y="34838"/>
                  </a:cubicBezTo>
                  <a:cubicBezTo>
                    <a:pt x="24541" y="35291"/>
                    <a:pt x="22549" y="37102"/>
                    <a:pt x="20647" y="37555"/>
                  </a:cubicBezTo>
                  <a:lnTo>
                    <a:pt x="20557" y="37193"/>
                  </a:lnTo>
                  <a:cubicBezTo>
                    <a:pt x="20919" y="36921"/>
                    <a:pt x="21281" y="36559"/>
                    <a:pt x="21462" y="36468"/>
                  </a:cubicBezTo>
                  <a:cubicBezTo>
                    <a:pt x="22096" y="36015"/>
                    <a:pt x="22640" y="35653"/>
                    <a:pt x="23183" y="35200"/>
                  </a:cubicBezTo>
                  <a:cubicBezTo>
                    <a:pt x="23545" y="34748"/>
                    <a:pt x="23636" y="33661"/>
                    <a:pt x="22821" y="33570"/>
                  </a:cubicBezTo>
                  <a:cubicBezTo>
                    <a:pt x="20647" y="33118"/>
                    <a:pt x="18565" y="32303"/>
                    <a:pt x="16663" y="31216"/>
                  </a:cubicBezTo>
                  <a:cubicBezTo>
                    <a:pt x="15938" y="30854"/>
                    <a:pt x="15848" y="31035"/>
                    <a:pt x="15576" y="30854"/>
                  </a:cubicBezTo>
                  <a:cubicBezTo>
                    <a:pt x="15576" y="30673"/>
                    <a:pt x="15576" y="30491"/>
                    <a:pt x="15667" y="30310"/>
                  </a:cubicBezTo>
                  <a:cubicBezTo>
                    <a:pt x="18202" y="31125"/>
                    <a:pt x="20738" y="32031"/>
                    <a:pt x="23273" y="32755"/>
                  </a:cubicBezTo>
                  <a:cubicBezTo>
                    <a:pt x="24590" y="33121"/>
                    <a:pt x="26911" y="33900"/>
                    <a:pt x="28613" y="33900"/>
                  </a:cubicBezTo>
                  <a:cubicBezTo>
                    <a:pt x="29019" y="33900"/>
                    <a:pt x="29389" y="33856"/>
                    <a:pt x="29703" y="33751"/>
                  </a:cubicBezTo>
                  <a:cubicBezTo>
                    <a:pt x="32873" y="32665"/>
                    <a:pt x="28616" y="30220"/>
                    <a:pt x="27620" y="29586"/>
                  </a:cubicBezTo>
                  <a:cubicBezTo>
                    <a:pt x="24813" y="27684"/>
                    <a:pt x="22187" y="25601"/>
                    <a:pt x="19742" y="23247"/>
                  </a:cubicBezTo>
                  <a:cubicBezTo>
                    <a:pt x="18836" y="22341"/>
                    <a:pt x="16844" y="20802"/>
                    <a:pt x="16391" y="19534"/>
                  </a:cubicBezTo>
                  <a:cubicBezTo>
                    <a:pt x="16391" y="19443"/>
                    <a:pt x="16301" y="19353"/>
                    <a:pt x="16301" y="19172"/>
                  </a:cubicBezTo>
                  <a:lnTo>
                    <a:pt x="16572" y="18900"/>
                  </a:lnTo>
                  <a:cubicBezTo>
                    <a:pt x="17025" y="19353"/>
                    <a:pt x="17387" y="19987"/>
                    <a:pt x="17659" y="20349"/>
                  </a:cubicBezTo>
                  <a:cubicBezTo>
                    <a:pt x="18927" y="21617"/>
                    <a:pt x="20285" y="22885"/>
                    <a:pt x="21643" y="23971"/>
                  </a:cubicBezTo>
                  <a:cubicBezTo>
                    <a:pt x="23545" y="25511"/>
                    <a:pt x="25537" y="27050"/>
                    <a:pt x="27620" y="28409"/>
                  </a:cubicBezTo>
                  <a:cubicBezTo>
                    <a:pt x="29069" y="29405"/>
                    <a:pt x="31243" y="31125"/>
                    <a:pt x="33054" y="31306"/>
                  </a:cubicBezTo>
                  <a:cubicBezTo>
                    <a:pt x="33688" y="31306"/>
                    <a:pt x="33778" y="30491"/>
                    <a:pt x="33688" y="30129"/>
                  </a:cubicBezTo>
                  <a:cubicBezTo>
                    <a:pt x="32782" y="26779"/>
                    <a:pt x="30518" y="23700"/>
                    <a:pt x="29613" y="20168"/>
                  </a:cubicBezTo>
                  <a:cubicBezTo>
                    <a:pt x="29250" y="18809"/>
                    <a:pt x="28979" y="17451"/>
                    <a:pt x="28707" y="16093"/>
                  </a:cubicBezTo>
                  <a:cubicBezTo>
                    <a:pt x="28707" y="15731"/>
                    <a:pt x="28616" y="15459"/>
                    <a:pt x="28616" y="15187"/>
                  </a:cubicBezTo>
                  <a:close/>
                  <a:moveTo>
                    <a:pt x="27856" y="1"/>
                  </a:moveTo>
                  <a:cubicBezTo>
                    <a:pt x="26533" y="1"/>
                    <a:pt x="25193" y="452"/>
                    <a:pt x="24089" y="1422"/>
                  </a:cubicBezTo>
                  <a:cubicBezTo>
                    <a:pt x="21372" y="3505"/>
                    <a:pt x="20919" y="7399"/>
                    <a:pt x="23002" y="10116"/>
                  </a:cubicBezTo>
                  <a:cubicBezTo>
                    <a:pt x="23998" y="11927"/>
                    <a:pt x="25537" y="13557"/>
                    <a:pt x="27349" y="14734"/>
                  </a:cubicBezTo>
                  <a:cubicBezTo>
                    <a:pt x="27349" y="18357"/>
                    <a:pt x="30428" y="25964"/>
                    <a:pt x="31876" y="29224"/>
                  </a:cubicBezTo>
                  <a:cubicBezTo>
                    <a:pt x="29975" y="28227"/>
                    <a:pt x="28254" y="27050"/>
                    <a:pt x="26624" y="25692"/>
                  </a:cubicBezTo>
                  <a:cubicBezTo>
                    <a:pt x="24632" y="24243"/>
                    <a:pt x="22730" y="22794"/>
                    <a:pt x="20919" y="21164"/>
                  </a:cubicBezTo>
                  <a:cubicBezTo>
                    <a:pt x="19742" y="20077"/>
                    <a:pt x="18655" y="18538"/>
                    <a:pt x="17478" y="17361"/>
                  </a:cubicBezTo>
                  <a:cubicBezTo>
                    <a:pt x="17568" y="17179"/>
                    <a:pt x="17659" y="16908"/>
                    <a:pt x="17749" y="16727"/>
                  </a:cubicBezTo>
                  <a:cubicBezTo>
                    <a:pt x="17749" y="16636"/>
                    <a:pt x="17749" y="16636"/>
                    <a:pt x="17749" y="16636"/>
                  </a:cubicBezTo>
                  <a:lnTo>
                    <a:pt x="17840" y="16455"/>
                  </a:lnTo>
                  <a:cubicBezTo>
                    <a:pt x="18474" y="12742"/>
                    <a:pt x="17931" y="8848"/>
                    <a:pt x="14580" y="6675"/>
                  </a:cubicBezTo>
                  <a:cubicBezTo>
                    <a:pt x="13554" y="5920"/>
                    <a:pt x="12376" y="5568"/>
                    <a:pt x="11216" y="5568"/>
                  </a:cubicBezTo>
                  <a:cubicBezTo>
                    <a:pt x="8895" y="5568"/>
                    <a:pt x="6641" y="6977"/>
                    <a:pt x="5796" y="9392"/>
                  </a:cubicBezTo>
                  <a:cubicBezTo>
                    <a:pt x="4438" y="12470"/>
                    <a:pt x="5615" y="16002"/>
                    <a:pt x="8422" y="17723"/>
                  </a:cubicBezTo>
                  <a:cubicBezTo>
                    <a:pt x="9871" y="18719"/>
                    <a:pt x="12407" y="20258"/>
                    <a:pt x="14218" y="20258"/>
                  </a:cubicBezTo>
                  <a:cubicBezTo>
                    <a:pt x="14399" y="20258"/>
                    <a:pt x="14671" y="20168"/>
                    <a:pt x="14852" y="20168"/>
                  </a:cubicBezTo>
                  <a:cubicBezTo>
                    <a:pt x="15757" y="21888"/>
                    <a:pt x="18112" y="23881"/>
                    <a:pt x="19289" y="24967"/>
                  </a:cubicBezTo>
                  <a:cubicBezTo>
                    <a:pt x="21100" y="26688"/>
                    <a:pt x="23002" y="28227"/>
                    <a:pt x="24994" y="29676"/>
                  </a:cubicBezTo>
                  <a:cubicBezTo>
                    <a:pt x="25809" y="30220"/>
                    <a:pt x="26624" y="30763"/>
                    <a:pt x="27439" y="31397"/>
                  </a:cubicBezTo>
                  <a:lnTo>
                    <a:pt x="27982" y="31669"/>
                  </a:lnTo>
                  <a:cubicBezTo>
                    <a:pt x="26262" y="31488"/>
                    <a:pt x="24632" y="31216"/>
                    <a:pt x="23002" y="30854"/>
                  </a:cubicBezTo>
                  <a:lnTo>
                    <a:pt x="15486" y="28318"/>
                  </a:lnTo>
                  <a:cubicBezTo>
                    <a:pt x="15395" y="27865"/>
                    <a:pt x="15214" y="27412"/>
                    <a:pt x="14942" y="27050"/>
                  </a:cubicBezTo>
                  <a:cubicBezTo>
                    <a:pt x="14942" y="26960"/>
                    <a:pt x="14942" y="26869"/>
                    <a:pt x="14852" y="26779"/>
                  </a:cubicBezTo>
                  <a:cubicBezTo>
                    <a:pt x="14852" y="26688"/>
                    <a:pt x="14761" y="26597"/>
                    <a:pt x="14671" y="26507"/>
                  </a:cubicBezTo>
                  <a:cubicBezTo>
                    <a:pt x="12940" y="23911"/>
                    <a:pt x="10525" y="21929"/>
                    <a:pt x="7427" y="21929"/>
                  </a:cubicBezTo>
                  <a:cubicBezTo>
                    <a:pt x="6959" y="21929"/>
                    <a:pt x="6476" y="21975"/>
                    <a:pt x="5977" y="22070"/>
                  </a:cubicBezTo>
                  <a:cubicBezTo>
                    <a:pt x="2083" y="22885"/>
                    <a:pt x="0" y="27141"/>
                    <a:pt x="1721" y="30673"/>
                  </a:cubicBezTo>
                  <a:cubicBezTo>
                    <a:pt x="2897" y="33440"/>
                    <a:pt x="4971" y="34621"/>
                    <a:pt x="7500" y="34621"/>
                  </a:cubicBezTo>
                  <a:cubicBezTo>
                    <a:pt x="8282" y="34621"/>
                    <a:pt x="9106" y="34509"/>
                    <a:pt x="9962" y="34295"/>
                  </a:cubicBezTo>
                  <a:cubicBezTo>
                    <a:pt x="11410" y="34023"/>
                    <a:pt x="13674" y="33480"/>
                    <a:pt x="14852" y="32303"/>
                  </a:cubicBezTo>
                  <a:lnTo>
                    <a:pt x="15214" y="32574"/>
                  </a:lnTo>
                  <a:cubicBezTo>
                    <a:pt x="16934" y="33480"/>
                    <a:pt x="18746" y="34295"/>
                    <a:pt x="20647" y="34838"/>
                  </a:cubicBezTo>
                  <a:cubicBezTo>
                    <a:pt x="20013" y="35110"/>
                    <a:pt x="19470" y="35472"/>
                    <a:pt x="18927" y="35925"/>
                  </a:cubicBezTo>
                  <a:cubicBezTo>
                    <a:pt x="18655" y="35744"/>
                    <a:pt x="18293" y="35653"/>
                    <a:pt x="17931" y="35563"/>
                  </a:cubicBezTo>
                  <a:cubicBezTo>
                    <a:pt x="17931" y="35472"/>
                    <a:pt x="17840" y="35472"/>
                    <a:pt x="17749" y="35472"/>
                  </a:cubicBezTo>
                  <a:lnTo>
                    <a:pt x="17478" y="35472"/>
                  </a:lnTo>
                  <a:cubicBezTo>
                    <a:pt x="16613" y="35295"/>
                    <a:pt x="15744" y="35199"/>
                    <a:pt x="14895" y="35199"/>
                  </a:cubicBezTo>
                  <a:cubicBezTo>
                    <a:pt x="11831" y="35199"/>
                    <a:pt x="9025" y="36447"/>
                    <a:pt x="7607" y="39638"/>
                  </a:cubicBezTo>
                  <a:cubicBezTo>
                    <a:pt x="6249" y="42807"/>
                    <a:pt x="7698" y="46430"/>
                    <a:pt x="10867" y="47788"/>
                  </a:cubicBezTo>
                  <a:cubicBezTo>
                    <a:pt x="11809" y="48199"/>
                    <a:pt x="12706" y="48390"/>
                    <a:pt x="13551" y="48390"/>
                  </a:cubicBezTo>
                  <a:cubicBezTo>
                    <a:pt x="15874" y="48390"/>
                    <a:pt x="17804" y="46942"/>
                    <a:pt x="19198" y="44618"/>
                  </a:cubicBezTo>
                  <a:cubicBezTo>
                    <a:pt x="20104" y="43169"/>
                    <a:pt x="21462" y="40996"/>
                    <a:pt x="21372" y="39094"/>
                  </a:cubicBezTo>
                  <a:cubicBezTo>
                    <a:pt x="22640" y="38642"/>
                    <a:pt x="23907" y="38008"/>
                    <a:pt x="25085" y="37374"/>
                  </a:cubicBezTo>
                  <a:cubicBezTo>
                    <a:pt x="26483" y="36674"/>
                    <a:pt x="27744" y="36416"/>
                    <a:pt x="29065" y="36416"/>
                  </a:cubicBezTo>
                  <a:cubicBezTo>
                    <a:pt x="30138" y="36416"/>
                    <a:pt x="31252" y="36587"/>
                    <a:pt x="32510" y="36830"/>
                  </a:cubicBezTo>
                  <a:cubicBezTo>
                    <a:pt x="35318" y="37283"/>
                    <a:pt x="38034" y="38279"/>
                    <a:pt x="40389" y="39819"/>
                  </a:cubicBezTo>
                  <a:lnTo>
                    <a:pt x="65292" y="55304"/>
                  </a:lnTo>
                  <a:cubicBezTo>
                    <a:pt x="65835" y="55666"/>
                    <a:pt x="66560" y="56300"/>
                    <a:pt x="67284" y="56753"/>
                  </a:cubicBezTo>
                  <a:cubicBezTo>
                    <a:pt x="65835" y="56753"/>
                    <a:pt x="64477" y="56753"/>
                    <a:pt x="63119" y="56844"/>
                  </a:cubicBezTo>
                  <a:lnTo>
                    <a:pt x="39936" y="56844"/>
                  </a:lnTo>
                  <a:cubicBezTo>
                    <a:pt x="39257" y="56798"/>
                    <a:pt x="38555" y="56776"/>
                    <a:pt x="37853" y="56776"/>
                  </a:cubicBezTo>
                  <a:cubicBezTo>
                    <a:pt x="37151" y="56776"/>
                    <a:pt x="36450" y="56798"/>
                    <a:pt x="35770" y="56844"/>
                  </a:cubicBezTo>
                  <a:cubicBezTo>
                    <a:pt x="35499" y="56119"/>
                    <a:pt x="35136" y="55395"/>
                    <a:pt x="34774" y="54851"/>
                  </a:cubicBezTo>
                  <a:lnTo>
                    <a:pt x="34593" y="54670"/>
                  </a:lnTo>
                  <a:cubicBezTo>
                    <a:pt x="34593" y="54580"/>
                    <a:pt x="34503" y="54489"/>
                    <a:pt x="34412" y="54489"/>
                  </a:cubicBezTo>
                  <a:cubicBezTo>
                    <a:pt x="32545" y="52356"/>
                    <a:pt x="30236" y="50909"/>
                    <a:pt x="27630" y="50909"/>
                  </a:cubicBezTo>
                  <a:cubicBezTo>
                    <a:pt x="26697" y="50909"/>
                    <a:pt x="25725" y="51095"/>
                    <a:pt x="24722" y="51501"/>
                  </a:cubicBezTo>
                  <a:cubicBezTo>
                    <a:pt x="20919" y="53131"/>
                    <a:pt x="20285" y="57840"/>
                    <a:pt x="22549" y="61009"/>
                  </a:cubicBezTo>
                  <a:cubicBezTo>
                    <a:pt x="23920" y="62888"/>
                    <a:pt x="25604" y="63628"/>
                    <a:pt x="27426" y="63628"/>
                  </a:cubicBezTo>
                  <a:cubicBezTo>
                    <a:pt x="28853" y="63628"/>
                    <a:pt x="30365" y="63174"/>
                    <a:pt x="31876" y="62458"/>
                  </a:cubicBezTo>
                  <a:cubicBezTo>
                    <a:pt x="33144" y="62005"/>
                    <a:pt x="34231" y="61281"/>
                    <a:pt x="35227" y="60466"/>
                  </a:cubicBezTo>
                  <a:cubicBezTo>
                    <a:pt x="37400" y="61462"/>
                    <a:pt x="41657" y="61190"/>
                    <a:pt x="42743" y="61281"/>
                  </a:cubicBezTo>
                  <a:cubicBezTo>
                    <a:pt x="44011" y="61371"/>
                    <a:pt x="45279" y="61553"/>
                    <a:pt x="46547" y="61553"/>
                  </a:cubicBezTo>
                  <a:lnTo>
                    <a:pt x="46909" y="61553"/>
                  </a:lnTo>
                  <a:lnTo>
                    <a:pt x="46637" y="61734"/>
                  </a:lnTo>
                  <a:cubicBezTo>
                    <a:pt x="45369" y="63002"/>
                    <a:pt x="44283" y="64450"/>
                    <a:pt x="43558" y="66171"/>
                  </a:cubicBezTo>
                  <a:cubicBezTo>
                    <a:pt x="39845" y="66624"/>
                    <a:pt x="36767" y="68435"/>
                    <a:pt x="35770" y="72329"/>
                  </a:cubicBezTo>
                  <a:cubicBezTo>
                    <a:pt x="34865" y="75861"/>
                    <a:pt x="37310" y="79392"/>
                    <a:pt x="40932" y="79845"/>
                  </a:cubicBezTo>
                  <a:cubicBezTo>
                    <a:pt x="41246" y="79883"/>
                    <a:pt x="41550" y="79901"/>
                    <a:pt x="41844" y="79901"/>
                  </a:cubicBezTo>
                  <a:cubicBezTo>
                    <a:pt x="45115" y="79901"/>
                    <a:pt x="47172" y="77645"/>
                    <a:pt x="48086" y="74321"/>
                  </a:cubicBezTo>
                  <a:cubicBezTo>
                    <a:pt x="48539" y="72691"/>
                    <a:pt x="49173" y="69974"/>
                    <a:pt x="48539" y="68254"/>
                  </a:cubicBezTo>
                  <a:cubicBezTo>
                    <a:pt x="48448" y="67982"/>
                    <a:pt x="48267" y="67711"/>
                    <a:pt x="47996" y="67439"/>
                  </a:cubicBezTo>
                  <a:cubicBezTo>
                    <a:pt x="48720" y="66533"/>
                    <a:pt x="49445" y="65628"/>
                    <a:pt x="50078" y="64632"/>
                  </a:cubicBezTo>
                  <a:cubicBezTo>
                    <a:pt x="52095" y="61808"/>
                    <a:pt x="55029" y="61294"/>
                    <a:pt x="58156" y="61294"/>
                  </a:cubicBezTo>
                  <a:cubicBezTo>
                    <a:pt x="59943" y="61294"/>
                    <a:pt x="61793" y="61462"/>
                    <a:pt x="63571" y="61462"/>
                  </a:cubicBezTo>
                  <a:cubicBezTo>
                    <a:pt x="65451" y="61462"/>
                    <a:pt x="67648" y="61314"/>
                    <a:pt x="69845" y="61314"/>
                  </a:cubicBezTo>
                  <a:cubicBezTo>
                    <a:pt x="72199" y="61314"/>
                    <a:pt x="74554" y="61484"/>
                    <a:pt x="76521" y="62187"/>
                  </a:cubicBezTo>
                  <a:cubicBezTo>
                    <a:pt x="78242" y="63002"/>
                    <a:pt x="79962" y="64088"/>
                    <a:pt x="81502" y="65265"/>
                  </a:cubicBezTo>
                  <a:cubicBezTo>
                    <a:pt x="96534" y="75046"/>
                    <a:pt x="111114" y="85460"/>
                    <a:pt x="125784" y="95783"/>
                  </a:cubicBezTo>
                  <a:cubicBezTo>
                    <a:pt x="129135" y="98138"/>
                    <a:pt x="132486" y="100492"/>
                    <a:pt x="135836" y="102937"/>
                  </a:cubicBezTo>
                  <a:cubicBezTo>
                    <a:pt x="137285" y="103934"/>
                    <a:pt x="139368" y="106107"/>
                    <a:pt x="141179" y="106107"/>
                  </a:cubicBezTo>
                  <a:cubicBezTo>
                    <a:pt x="141451" y="106107"/>
                    <a:pt x="141722" y="105926"/>
                    <a:pt x="141722" y="105654"/>
                  </a:cubicBezTo>
                  <a:cubicBezTo>
                    <a:pt x="142356" y="104296"/>
                    <a:pt x="141722" y="101488"/>
                    <a:pt x="140998" y="100221"/>
                  </a:cubicBezTo>
                  <a:cubicBezTo>
                    <a:pt x="140002" y="98319"/>
                    <a:pt x="137013" y="97142"/>
                    <a:pt x="135293" y="96055"/>
                  </a:cubicBezTo>
                  <a:cubicBezTo>
                    <a:pt x="126690" y="90350"/>
                    <a:pt x="118178" y="84373"/>
                    <a:pt x="109937" y="78215"/>
                  </a:cubicBezTo>
                  <a:cubicBezTo>
                    <a:pt x="105409" y="74865"/>
                    <a:pt x="100066" y="71423"/>
                    <a:pt x="96353" y="67077"/>
                  </a:cubicBezTo>
                  <a:cubicBezTo>
                    <a:pt x="93093" y="63183"/>
                    <a:pt x="90739" y="58655"/>
                    <a:pt x="87479" y="54851"/>
                  </a:cubicBezTo>
                  <a:cubicBezTo>
                    <a:pt x="84762" y="51682"/>
                    <a:pt x="81864" y="48784"/>
                    <a:pt x="78604" y="46248"/>
                  </a:cubicBezTo>
                  <a:cubicBezTo>
                    <a:pt x="77336" y="45252"/>
                    <a:pt x="75616" y="43622"/>
                    <a:pt x="74076" y="42626"/>
                  </a:cubicBezTo>
                  <a:cubicBezTo>
                    <a:pt x="73714" y="39275"/>
                    <a:pt x="72446" y="35653"/>
                    <a:pt x="69005" y="34204"/>
                  </a:cubicBezTo>
                  <a:cubicBezTo>
                    <a:pt x="68196" y="33821"/>
                    <a:pt x="67358" y="33643"/>
                    <a:pt x="66538" y="33643"/>
                  </a:cubicBezTo>
                  <a:cubicBezTo>
                    <a:pt x="63871" y="33643"/>
                    <a:pt x="61409" y="35530"/>
                    <a:pt x="60855" y="38370"/>
                  </a:cubicBezTo>
                  <a:cubicBezTo>
                    <a:pt x="60311" y="41358"/>
                    <a:pt x="61308" y="44799"/>
                    <a:pt x="64296" y="45886"/>
                  </a:cubicBezTo>
                  <a:cubicBezTo>
                    <a:pt x="66096" y="46486"/>
                    <a:pt x="67959" y="46838"/>
                    <a:pt x="69884" y="46838"/>
                  </a:cubicBezTo>
                  <a:cubicBezTo>
                    <a:pt x="70282" y="46838"/>
                    <a:pt x="70684" y="46823"/>
                    <a:pt x="71088" y="46792"/>
                  </a:cubicBezTo>
                  <a:cubicBezTo>
                    <a:pt x="71359" y="46792"/>
                    <a:pt x="71631" y="46701"/>
                    <a:pt x="71903" y="46611"/>
                  </a:cubicBezTo>
                  <a:cubicBezTo>
                    <a:pt x="72084" y="46701"/>
                    <a:pt x="72174" y="46792"/>
                    <a:pt x="72356" y="46882"/>
                  </a:cubicBezTo>
                  <a:cubicBezTo>
                    <a:pt x="74167" y="47878"/>
                    <a:pt x="75797" y="49146"/>
                    <a:pt x="77336" y="50505"/>
                  </a:cubicBezTo>
                  <a:cubicBezTo>
                    <a:pt x="79691" y="52587"/>
                    <a:pt x="81864" y="54851"/>
                    <a:pt x="83947" y="57296"/>
                  </a:cubicBezTo>
                  <a:cubicBezTo>
                    <a:pt x="85758" y="59289"/>
                    <a:pt x="87479" y="61553"/>
                    <a:pt x="89018" y="63817"/>
                  </a:cubicBezTo>
                  <a:cubicBezTo>
                    <a:pt x="88928" y="63817"/>
                    <a:pt x="88928" y="63726"/>
                    <a:pt x="88928" y="63726"/>
                  </a:cubicBezTo>
                  <a:cubicBezTo>
                    <a:pt x="88294" y="63364"/>
                    <a:pt x="87660" y="63092"/>
                    <a:pt x="87026" y="62730"/>
                  </a:cubicBezTo>
                  <a:cubicBezTo>
                    <a:pt x="79419" y="58474"/>
                    <a:pt x="71903" y="54217"/>
                    <a:pt x="64387" y="49780"/>
                  </a:cubicBezTo>
                  <a:cubicBezTo>
                    <a:pt x="56961" y="45252"/>
                    <a:pt x="49354" y="40996"/>
                    <a:pt x="42472" y="35744"/>
                  </a:cubicBezTo>
                  <a:cubicBezTo>
                    <a:pt x="38215" y="32212"/>
                    <a:pt x="34955" y="27684"/>
                    <a:pt x="33054" y="22522"/>
                  </a:cubicBezTo>
                  <a:cubicBezTo>
                    <a:pt x="32239" y="20349"/>
                    <a:pt x="31514" y="18176"/>
                    <a:pt x="30971" y="16002"/>
                  </a:cubicBezTo>
                  <a:cubicBezTo>
                    <a:pt x="30790" y="15549"/>
                    <a:pt x="30790" y="15097"/>
                    <a:pt x="30699" y="14644"/>
                  </a:cubicBezTo>
                  <a:cubicBezTo>
                    <a:pt x="30790" y="14644"/>
                    <a:pt x="30971" y="14553"/>
                    <a:pt x="31061" y="14372"/>
                  </a:cubicBezTo>
                  <a:cubicBezTo>
                    <a:pt x="31152" y="14372"/>
                    <a:pt x="31243" y="14282"/>
                    <a:pt x="31333" y="14191"/>
                  </a:cubicBezTo>
                  <a:cubicBezTo>
                    <a:pt x="33869" y="11293"/>
                    <a:pt x="34955" y="7218"/>
                    <a:pt x="33235" y="3596"/>
                  </a:cubicBezTo>
                  <a:cubicBezTo>
                    <a:pt x="32321" y="1312"/>
                    <a:pt x="30113" y="1"/>
                    <a:pt x="27856"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5"/>
            <p:cNvSpPr/>
            <p:nvPr/>
          </p:nvSpPr>
          <p:spPr>
            <a:xfrm>
              <a:off x="5299023" y="2387813"/>
              <a:ext cx="80397" cy="129903"/>
            </a:xfrm>
            <a:custGeom>
              <a:avLst/>
              <a:gdLst/>
              <a:ahLst/>
              <a:cxnLst/>
              <a:rect l="l" t="t" r="r" b="b"/>
              <a:pathLst>
                <a:path w="4656" h="7523" extrusionOk="0">
                  <a:moveTo>
                    <a:pt x="1557" y="0"/>
                  </a:moveTo>
                  <a:cubicBezTo>
                    <a:pt x="1152" y="0"/>
                    <a:pt x="710" y="115"/>
                    <a:pt x="234" y="376"/>
                  </a:cubicBezTo>
                  <a:cubicBezTo>
                    <a:pt x="0" y="532"/>
                    <a:pt x="35" y="956"/>
                    <a:pt x="222" y="956"/>
                  </a:cubicBezTo>
                  <a:cubicBezTo>
                    <a:pt x="252" y="956"/>
                    <a:pt x="287" y="945"/>
                    <a:pt x="325" y="920"/>
                  </a:cubicBezTo>
                  <a:cubicBezTo>
                    <a:pt x="728" y="708"/>
                    <a:pt x="1103" y="615"/>
                    <a:pt x="1448" y="615"/>
                  </a:cubicBezTo>
                  <a:cubicBezTo>
                    <a:pt x="2728" y="615"/>
                    <a:pt x="3590" y="1899"/>
                    <a:pt x="3947" y="3183"/>
                  </a:cubicBezTo>
                  <a:cubicBezTo>
                    <a:pt x="4219" y="3998"/>
                    <a:pt x="4219" y="4904"/>
                    <a:pt x="3947" y="5719"/>
                  </a:cubicBezTo>
                  <a:cubicBezTo>
                    <a:pt x="3684" y="6463"/>
                    <a:pt x="3146" y="6784"/>
                    <a:pt x="2569" y="6784"/>
                  </a:cubicBezTo>
                  <a:cubicBezTo>
                    <a:pt x="1952" y="6784"/>
                    <a:pt x="1289" y="6418"/>
                    <a:pt x="868" y="5810"/>
                  </a:cubicBezTo>
                  <a:cubicBezTo>
                    <a:pt x="820" y="5714"/>
                    <a:pt x="759" y="5675"/>
                    <a:pt x="699" y="5675"/>
                  </a:cubicBezTo>
                  <a:cubicBezTo>
                    <a:pt x="533" y="5675"/>
                    <a:pt x="373" y="5972"/>
                    <a:pt x="506" y="6172"/>
                  </a:cubicBezTo>
                  <a:cubicBezTo>
                    <a:pt x="887" y="6783"/>
                    <a:pt x="1655" y="7522"/>
                    <a:pt x="2538" y="7522"/>
                  </a:cubicBezTo>
                  <a:cubicBezTo>
                    <a:pt x="2702" y="7522"/>
                    <a:pt x="2871" y="7496"/>
                    <a:pt x="3041" y="7440"/>
                  </a:cubicBezTo>
                  <a:cubicBezTo>
                    <a:pt x="4128" y="7168"/>
                    <a:pt x="4581" y="5719"/>
                    <a:pt x="4581" y="4723"/>
                  </a:cubicBezTo>
                  <a:cubicBezTo>
                    <a:pt x="4656" y="2767"/>
                    <a:pt x="3544" y="0"/>
                    <a:pt x="1557"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5"/>
            <p:cNvSpPr/>
            <p:nvPr/>
          </p:nvSpPr>
          <p:spPr>
            <a:xfrm>
              <a:off x="5278043" y="2416184"/>
              <a:ext cx="12519" cy="10965"/>
            </a:xfrm>
            <a:custGeom>
              <a:avLst/>
              <a:gdLst/>
              <a:ahLst/>
              <a:cxnLst/>
              <a:rect l="l" t="t" r="r" b="b"/>
              <a:pathLst>
                <a:path w="725" h="635" extrusionOk="0">
                  <a:moveTo>
                    <a:pt x="362" y="1"/>
                  </a:moveTo>
                  <a:cubicBezTo>
                    <a:pt x="0" y="92"/>
                    <a:pt x="91" y="635"/>
                    <a:pt x="362" y="635"/>
                  </a:cubicBezTo>
                  <a:cubicBezTo>
                    <a:pt x="725" y="635"/>
                    <a:pt x="725" y="1"/>
                    <a:pt x="362"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5"/>
            <p:cNvSpPr/>
            <p:nvPr/>
          </p:nvSpPr>
          <p:spPr>
            <a:xfrm>
              <a:off x="5320262" y="2413059"/>
              <a:ext cx="56309" cy="69001"/>
            </a:xfrm>
            <a:custGeom>
              <a:avLst/>
              <a:gdLst/>
              <a:ahLst/>
              <a:cxnLst/>
              <a:rect l="l" t="t" r="r" b="b"/>
              <a:pathLst>
                <a:path w="3261" h="3996" extrusionOk="0">
                  <a:moveTo>
                    <a:pt x="362" y="1"/>
                  </a:moveTo>
                  <a:cubicBezTo>
                    <a:pt x="0" y="1"/>
                    <a:pt x="91" y="635"/>
                    <a:pt x="362" y="635"/>
                  </a:cubicBezTo>
                  <a:cubicBezTo>
                    <a:pt x="1449" y="635"/>
                    <a:pt x="2536" y="2899"/>
                    <a:pt x="1358" y="3442"/>
                  </a:cubicBezTo>
                  <a:cubicBezTo>
                    <a:pt x="1108" y="3526"/>
                    <a:pt x="1166" y="3996"/>
                    <a:pt x="1461" y="3996"/>
                  </a:cubicBezTo>
                  <a:cubicBezTo>
                    <a:pt x="1486" y="3996"/>
                    <a:pt x="1512" y="3992"/>
                    <a:pt x="1540" y="3985"/>
                  </a:cubicBezTo>
                  <a:cubicBezTo>
                    <a:pt x="3260" y="3170"/>
                    <a:pt x="1992" y="91"/>
                    <a:pt x="362"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5"/>
            <p:cNvSpPr/>
            <p:nvPr/>
          </p:nvSpPr>
          <p:spPr>
            <a:xfrm>
              <a:off x="4980938" y="2478865"/>
              <a:ext cx="126674" cy="117315"/>
            </a:xfrm>
            <a:custGeom>
              <a:avLst/>
              <a:gdLst/>
              <a:ahLst/>
              <a:cxnLst/>
              <a:rect l="l" t="t" r="r" b="b"/>
              <a:pathLst>
                <a:path w="7336" h="6794" extrusionOk="0">
                  <a:moveTo>
                    <a:pt x="2692" y="1"/>
                  </a:moveTo>
                  <a:cubicBezTo>
                    <a:pt x="2136" y="1"/>
                    <a:pt x="1592" y="213"/>
                    <a:pt x="1087" y="718"/>
                  </a:cubicBezTo>
                  <a:cubicBezTo>
                    <a:pt x="272" y="1714"/>
                    <a:pt x="0" y="3072"/>
                    <a:pt x="362" y="4340"/>
                  </a:cubicBezTo>
                  <a:cubicBezTo>
                    <a:pt x="397" y="4478"/>
                    <a:pt x="484" y="4537"/>
                    <a:pt x="574" y="4537"/>
                  </a:cubicBezTo>
                  <a:cubicBezTo>
                    <a:pt x="720" y="4537"/>
                    <a:pt x="871" y="4383"/>
                    <a:pt x="815" y="4159"/>
                  </a:cubicBezTo>
                  <a:cubicBezTo>
                    <a:pt x="453" y="3072"/>
                    <a:pt x="725" y="1804"/>
                    <a:pt x="1540" y="989"/>
                  </a:cubicBezTo>
                  <a:cubicBezTo>
                    <a:pt x="1929" y="706"/>
                    <a:pt x="2318" y="589"/>
                    <a:pt x="2701" y="589"/>
                  </a:cubicBezTo>
                  <a:cubicBezTo>
                    <a:pt x="3300" y="589"/>
                    <a:pt x="3886" y="875"/>
                    <a:pt x="4437" y="1261"/>
                  </a:cubicBezTo>
                  <a:cubicBezTo>
                    <a:pt x="5162" y="1533"/>
                    <a:pt x="5796" y="2076"/>
                    <a:pt x="6249" y="2801"/>
                  </a:cubicBezTo>
                  <a:cubicBezTo>
                    <a:pt x="6792" y="3887"/>
                    <a:pt x="7064" y="5789"/>
                    <a:pt x="5524" y="6151"/>
                  </a:cubicBezTo>
                  <a:cubicBezTo>
                    <a:pt x="5271" y="6236"/>
                    <a:pt x="5412" y="6794"/>
                    <a:pt x="5653" y="6794"/>
                  </a:cubicBezTo>
                  <a:cubicBezTo>
                    <a:pt x="5670" y="6794"/>
                    <a:pt x="5687" y="6791"/>
                    <a:pt x="5705" y="6785"/>
                  </a:cubicBezTo>
                  <a:cubicBezTo>
                    <a:pt x="7064" y="6423"/>
                    <a:pt x="7335" y="5064"/>
                    <a:pt x="7064" y="3887"/>
                  </a:cubicBezTo>
                  <a:cubicBezTo>
                    <a:pt x="6883" y="2529"/>
                    <a:pt x="5977" y="1352"/>
                    <a:pt x="4619" y="718"/>
                  </a:cubicBezTo>
                  <a:cubicBezTo>
                    <a:pt x="3989" y="282"/>
                    <a:pt x="3333" y="1"/>
                    <a:pt x="2692"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5"/>
            <p:cNvSpPr/>
            <p:nvPr/>
          </p:nvSpPr>
          <p:spPr>
            <a:xfrm>
              <a:off x="5009084" y="2502193"/>
              <a:ext cx="58899" cy="36262"/>
            </a:xfrm>
            <a:custGeom>
              <a:avLst/>
              <a:gdLst/>
              <a:ahLst/>
              <a:cxnLst/>
              <a:rect l="l" t="t" r="r" b="b"/>
              <a:pathLst>
                <a:path w="3411" h="2100" extrusionOk="0">
                  <a:moveTo>
                    <a:pt x="1540" y="1"/>
                  </a:moveTo>
                  <a:cubicBezTo>
                    <a:pt x="544" y="1"/>
                    <a:pt x="91" y="906"/>
                    <a:pt x="0" y="1721"/>
                  </a:cubicBezTo>
                  <a:cubicBezTo>
                    <a:pt x="0" y="1945"/>
                    <a:pt x="173" y="2100"/>
                    <a:pt x="305" y="2100"/>
                  </a:cubicBezTo>
                  <a:cubicBezTo>
                    <a:pt x="387" y="2100"/>
                    <a:pt x="453" y="2041"/>
                    <a:pt x="453" y="1902"/>
                  </a:cubicBezTo>
                  <a:cubicBezTo>
                    <a:pt x="453" y="1330"/>
                    <a:pt x="749" y="609"/>
                    <a:pt x="1407" y="609"/>
                  </a:cubicBezTo>
                  <a:cubicBezTo>
                    <a:pt x="1477" y="609"/>
                    <a:pt x="1552" y="617"/>
                    <a:pt x="1630" y="635"/>
                  </a:cubicBezTo>
                  <a:cubicBezTo>
                    <a:pt x="2174" y="816"/>
                    <a:pt x="2626" y="1268"/>
                    <a:pt x="2898" y="1902"/>
                  </a:cubicBezTo>
                  <a:cubicBezTo>
                    <a:pt x="2929" y="2027"/>
                    <a:pt x="3004" y="2077"/>
                    <a:pt x="3084" y="2077"/>
                  </a:cubicBezTo>
                  <a:cubicBezTo>
                    <a:pt x="3237" y="2077"/>
                    <a:pt x="3410" y="1899"/>
                    <a:pt x="3351" y="1721"/>
                  </a:cubicBezTo>
                  <a:cubicBezTo>
                    <a:pt x="3260" y="1268"/>
                    <a:pt x="2989" y="906"/>
                    <a:pt x="2626" y="635"/>
                  </a:cubicBezTo>
                  <a:cubicBezTo>
                    <a:pt x="2355" y="272"/>
                    <a:pt x="1902" y="91"/>
                    <a:pt x="1540"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5"/>
            <p:cNvSpPr/>
            <p:nvPr/>
          </p:nvSpPr>
          <p:spPr>
            <a:xfrm>
              <a:off x="5066930" y="2547538"/>
              <a:ext cx="12536" cy="10965"/>
            </a:xfrm>
            <a:custGeom>
              <a:avLst/>
              <a:gdLst/>
              <a:ahLst/>
              <a:cxnLst/>
              <a:rect l="l" t="t" r="r" b="b"/>
              <a:pathLst>
                <a:path w="726" h="635" extrusionOk="0">
                  <a:moveTo>
                    <a:pt x="363" y="1"/>
                  </a:moveTo>
                  <a:cubicBezTo>
                    <a:pt x="1" y="1"/>
                    <a:pt x="91" y="635"/>
                    <a:pt x="363" y="635"/>
                  </a:cubicBezTo>
                  <a:cubicBezTo>
                    <a:pt x="725" y="635"/>
                    <a:pt x="725" y="1"/>
                    <a:pt x="363"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5"/>
            <p:cNvSpPr/>
            <p:nvPr/>
          </p:nvSpPr>
          <p:spPr>
            <a:xfrm>
              <a:off x="4903493" y="2755887"/>
              <a:ext cx="153335" cy="107680"/>
            </a:xfrm>
            <a:custGeom>
              <a:avLst/>
              <a:gdLst/>
              <a:ahLst/>
              <a:cxnLst/>
              <a:rect l="l" t="t" r="r" b="b"/>
              <a:pathLst>
                <a:path w="8880" h="6236" extrusionOk="0">
                  <a:moveTo>
                    <a:pt x="4557" y="0"/>
                  </a:moveTo>
                  <a:cubicBezTo>
                    <a:pt x="3370" y="0"/>
                    <a:pt x="2247" y="528"/>
                    <a:pt x="1497" y="1428"/>
                  </a:cubicBezTo>
                  <a:cubicBezTo>
                    <a:pt x="1" y="3276"/>
                    <a:pt x="985" y="6235"/>
                    <a:pt x="3451" y="6235"/>
                  </a:cubicBezTo>
                  <a:cubicBezTo>
                    <a:pt x="3523" y="6235"/>
                    <a:pt x="3596" y="6233"/>
                    <a:pt x="3670" y="6227"/>
                  </a:cubicBezTo>
                  <a:cubicBezTo>
                    <a:pt x="4032" y="6227"/>
                    <a:pt x="3942" y="5684"/>
                    <a:pt x="3670" y="5684"/>
                  </a:cubicBezTo>
                  <a:cubicBezTo>
                    <a:pt x="3621" y="5687"/>
                    <a:pt x="3573" y="5688"/>
                    <a:pt x="3525" y="5688"/>
                  </a:cubicBezTo>
                  <a:cubicBezTo>
                    <a:pt x="2058" y="5688"/>
                    <a:pt x="968" y="4370"/>
                    <a:pt x="1406" y="2967"/>
                  </a:cubicBezTo>
                  <a:cubicBezTo>
                    <a:pt x="1587" y="1700"/>
                    <a:pt x="2765" y="703"/>
                    <a:pt x="4032" y="703"/>
                  </a:cubicBezTo>
                  <a:cubicBezTo>
                    <a:pt x="4290" y="657"/>
                    <a:pt x="4541" y="634"/>
                    <a:pt x="4786" y="634"/>
                  </a:cubicBezTo>
                  <a:cubicBezTo>
                    <a:pt x="5490" y="634"/>
                    <a:pt x="6145" y="820"/>
                    <a:pt x="6749" y="1156"/>
                  </a:cubicBezTo>
                  <a:cubicBezTo>
                    <a:pt x="7383" y="1881"/>
                    <a:pt x="7926" y="2605"/>
                    <a:pt x="8470" y="3420"/>
                  </a:cubicBezTo>
                  <a:cubicBezTo>
                    <a:pt x="8513" y="3506"/>
                    <a:pt x="8560" y="3541"/>
                    <a:pt x="8606" y="3541"/>
                  </a:cubicBezTo>
                  <a:cubicBezTo>
                    <a:pt x="8754" y="3541"/>
                    <a:pt x="8880" y="3175"/>
                    <a:pt x="8741" y="2967"/>
                  </a:cubicBezTo>
                  <a:cubicBezTo>
                    <a:pt x="7655" y="1518"/>
                    <a:pt x="7202" y="251"/>
                    <a:pt x="5300" y="70"/>
                  </a:cubicBezTo>
                  <a:cubicBezTo>
                    <a:pt x="5052" y="23"/>
                    <a:pt x="4803" y="0"/>
                    <a:pt x="4557"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5"/>
            <p:cNvSpPr/>
            <p:nvPr/>
          </p:nvSpPr>
          <p:spPr>
            <a:xfrm>
              <a:off x="5054428" y="2825735"/>
              <a:ext cx="12294" cy="9549"/>
            </a:xfrm>
            <a:custGeom>
              <a:avLst/>
              <a:gdLst/>
              <a:ahLst/>
              <a:cxnLst/>
              <a:rect l="l" t="t" r="r" b="b"/>
              <a:pathLst>
                <a:path w="712" h="553" extrusionOk="0">
                  <a:moveTo>
                    <a:pt x="429" y="0"/>
                  </a:moveTo>
                  <a:cubicBezTo>
                    <a:pt x="409" y="0"/>
                    <a:pt x="387" y="3"/>
                    <a:pt x="363" y="9"/>
                  </a:cubicBezTo>
                  <a:cubicBezTo>
                    <a:pt x="0" y="9"/>
                    <a:pt x="0" y="552"/>
                    <a:pt x="363" y="552"/>
                  </a:cubicBezTo>
                  <a:cubicBezTo>
                    <a:pt x="616" y="552"/>
                    <a:pt x="712" y="0"/>
                    <a:pt x="429"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5"/>
            <p:cNvSpPr/>
            <p:nvPr/>
          </p:nvSpPr>
          <p:spPr>
            <a:xfrm>
              <a:off x="4932451" y="2774726"/>
              <a:ext cx="86355" cy="62405"/>
            </a:xfrm>
            <a:custGeom>
              <a:avLst/>
              <a:gdLst/>
              <a:ahLst/>
              <a:cxnLst/>
              <a:rect l="l" t="t" r="r" b="b"/>
              <a:pathLst>
                <a:path w="5001" h="3614" extrusionOk="0">
                  <a:moveTo>
                    <a:pt x="3094" y="1"/>
                  </a:moveTo>
                  <a:cubicBezTo>
                    <a:pt x="2272" y="1"/>
                    <a:pt x="1400" y="378"/>
                    <a:pt x="906" y="971"/>
                  </a:cubicBezTo>
                  <a:cubicBezTo>
                    <a:pt x="454" y="1514"/>
                    <a:pt x="1" y="2148"/>
                    <a:pt x="363" y="2782"/>
                  </a:cubicBezTo>
                  <a:cubicBezTo>
                    <a:pt x="680" y="3337"/>
                    <a:pt x="1274" y="3614"/>
                    <a:pt x="1903" y="3614"/>
                  </a:cubicBezTo>
                  <a:cubicBezTo>
                    <a:pt x="1993" y="3614"/>
                    <a:pt x="2084" y="3608"/>
                    <a:pt x="2174" y="3597"/>
                  </a:cubicBezTo>
                  <a:cubicBezTo>
                    <a:pt x="2537" y="3506"/>
                    <a:pt x="2627" y="2963"/>
                    <a:pt x="2174" y="2963"/>
                  </a:cubicBezTo>
                  <a:cubicBezTo>
                    <a:pt x="2099" y="2978"/>
                    <a:pt x="2013" y="2986"/>
                    <a:pt x="1923" y="2986"/>
                  </a:cubicBezTo>
                  <a:cubicBezTo>
                    <a:pt x="1470" y="2986"/>
                    <a:pt x="891" y="2797"/>
                    <a:pt x="816" y="2420"/>
                  </a:cubicBezTo>
                  <a:cubicBezTo>
                    <a:pt x="635" y="1967"/>
                    <a:pt x="1450" y="1242"/>
                    <a:pt x="1721" y="1061"/>
                  </a:cubicBezTo>
                  <a:cubicBezTo>
                    <a:pt x="2129" y="790"/>
                    <a:pt x="2672" y="609"/>
                    <a:pt x="3193" y="609"/>
                  </a:cubicBezTo>
                  <a:cubicBezTo>
                    <a:pt x="3714" y="609"/>
                    <a:pt x="4212" y="790"/>
                    <a:pt x="4529" y="1242"/>
                  </a:cubicBezTo>
                  <a:cubicBezTo>
                    <a:pt x="4577" y="1339"/>
                    <a:pt x="4638" y="1377"/>
                    <a:pt x="4696" y="1377"/>
                  </a:cubicBezTo>
                  <a:cubicBezTo>
                    <a:pt x="4857" y="1377"/>
                    <a:pt x="5000" y="1080"/>
                    <a:pt x="4800" y="880"/>
                  </a:cubicBezTo>
                  <a:cubicBezTo>
                    <a:pt x="4430" y="263"/>
                    <a:pt x="3779" y="1"/>
                    <a:pt x="3094"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5"/>
            <p:cNvSpPr/>
            <p:nvPr/>
          </p:nvSpPr>
          <p:spPr>
            <a:xfrm>
              <a:off x="4980938" y="2850893"/>
              <a:ext cx="12519" cy="10965"/>
            </a:xfrm>
            <a:custGeom>
              <a:avLst/>
              <a:gdLst/>
              <a:ahLst/>
              <a:cxnLst/>
              <a:rect l="l" t="t" r="r" b="b"/>
              <a:pathLst>
                <a:path w="725" h="635" extrusionOk="0">
                  <a:moveTo>
                    <a:pt x="362" y="1"/>
                  </a:moveTo>
                  <a:cubicBezTo>
                    <a:pt x="0" y="92"/>
                    <a:pt x="0" y="635"/>
                    <a:pt x="362" y="635"/>
                  </a:cubicBezTo>
                  <a:cubicBezTo>
                    <a:pt x="634" y="635"/>
                    <a:pt x="725" y="1"/>
                    <a:pt x="362"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5"/>
            <p:cNvSpPr/>
            <p:nvPr/>
          </p:nvSpPr>
          <p:spPr>
            <a:xfrm>
              <a:off x="5015335" y="2985373"/>
              <a:ext cx="114173" cy="111669"/>
            </a:xfrm>
            <a:custGeom>
              <a:avLst/>
              <a:gdLst/>
              <a:ahLst/>
              <a:cxnLst/>
              <a:rect l="l" t="t" r="r" b="b"/>
              <a:pathLst>
                <a:path w="6612" h="6467" extrusionOk="0">
                  <a:moveTo>
                    <a:pt x="6249" y="1"/>
                  </a:moveTo>
                  <a:cubicBezTo>
                    <a:pt x="4347" y="1"/>
                    <a:pt x="1902" y="454"/>
                    <a:pt x="906" y="2265"/>
                  </a:cubicBezTo>
                  <a:cubicBezTo>
                    <a:pt x="0" y="3714"/>
                    <a:pt x="544" y="5615"/>
                    <a:pt x="2083" y="6430"/>
                  </a:cubicBezTo>
                  <a:cubicBezTo>
                    <a:pt x="2121" y="6456"/>
                    <a:pt x="2157" y="6467"/>
                    <a:pt x="2191" y="6467"/>
                  </a:cubicBezTo>
                  <a:cubicBezTo>
                    <a:pt x="2397" y="6467"/>
                    <a:pt x="2498" y="6043"/>
                    <a:pt x="2264" y="5887"/>
                  </a:cubicBezTo>
                  <a:cubicBezTo>
                    <a:pt x="544" y="5072"/>
                    <a:pt x="815" y="2808"/>
                    <a:pt x="2174" y="1631"/>
                  </a:cubicBezTo>
                  <a:cubicBezTo>
                    <a:pt x="3252" y="1015"/>
                    <a:pt x="4462" y="595"/>
                    <a:pt x="5691" y="595"/>
                  </a:cubicBezTo>
                  <a:cubicBezTo>
                    <a:pt x="5907" y="595"/>
                    <a:pt x="6123" y="608"/>
                    <a:pt x="6339" y="635"/>
                  </a:cubicBezTo>
                  <a:cubicBezTo>
                    <a:pt x="6611" y="635"/>
                    <a:pt x="6611" y="1"/>
                    <a:pt x="624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5"/>
            <p:cNvSpPr/>
            <p:nvPr/>
          </p:nvSpPr>
          <p:spPr>
            <a:xfrm>
              <a:off x="5069175" y="3088701"/>
              <a:ext cx="11172" cy="10723"/>
            </a:xfrm>
            <a:custGeom>
              <a:avLst/>
              <a:gdLst/>
              <a:ahLst/>
              <a:cxnLst/>
              <a:rect l="l" t="t" r="r" b="b"/>
              <a:pathLst>
                <a:path w="647" h="621" extrusionOk="0">
                  <a:moveTo>
                    <a:pt x="279" y="0"/>
                  </a:moveTo>
                  <a:cubicBezTo>
                    <a:pt x="230" y="0"/>
                    <a:pt x="182" y="25"/>
                    <a:pt x="143" y="84"/>
                  </a:cubicBezTo>
                  <a:cubicBezTo>
                    <a:pt x="1" y="297"/>
                    <a:pt x="192" y="621"/>
                    <a:pt x="369" y="621"/>
                  </a:cubicBezTo>
                  <a:cubicBezTo>
                    <a:pt x="418" y="621"/>
                    <a:pt x="465" y="596"/>
                    <a:pt x="505" y="537"/>
                  </a:cubicBezTo>
                  <a:cubicBezTo>
                    <a:pt x="647" y="324"/>
                    <a:pt x="455" y="0"/>
                    <a:pt x="279"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5"/>
            <p:cNvSpPr/>
            <p:nvPr/>
          </p:nvSpPr>
          <p:spPr>
            <a:xfrm>
              <a:off x="5143563" y="2993039"/>
              <a:ext cx="12294" cy="9566"/>
            </a:xfrm>
            <a:custGeom>
              <a:avLst/>
              <a:gdLst/>
              <a:ahLst/>
              <a:cxnLst/>
              <a:rect l="l" t="t" r="r" b="b"/>
              <a:pathLst>
                <a:path w="712" h="554" extrusionOk="0">
                  <a:moveTo>
                    <a:pt x="429" y="1"/>
                  </a:moveTo>
                  <a:cubicBezTo>
                    <a:pt x="409" y="1"/>
                    <a:pt x="387" y="4"/>
                    <a:pt x="362" y="10"/>
                  </a:cubicBezTo>
                  <a:cubicBezTo>
                    <a:pt x="0" y="10"/>
                    <a:pt x="0" y="553"/>
                    <a:pt x="362" y="553"/>
                  </a:cubicBezTo>
                  <a:cubicBezTo>
                    <a:pt x="616" y="553"/>
                    <a:pt x="712" y="1"/>
                    <a:pt x="42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5"/>
            <p:cNvSpPr/>
            <p:nvPr/>
          </p:nvSpPr>
          <p:spPr>
            <a:xfrm>
              <a:off x="5047090" y="3015211"/>
              <a:ext cx="65185" cy="46812"/>
            </a:xfrm>
            <a:custGeom>
              <a:avLst/>
              <a:gdLst/>
              <a:ahLst/>
              <a:cxnLst/>
              <a:rect l="l" t="t" r="r" b="b"/>
              <a:pathLst>
                <a:path w="3775" h="2711" extrusionOk="0">
                  <a:moveTo>
                    <a:pt x="2767" y="0"/>
                  </a:moveTo>
                  <a:cubicBezTo>
                    <a:pt x="1400" y="0"/>
                    <a:pt x="1" y="831"/>
                    <a:pt x="154" y="2439"/>
                  </a:cubicBezTo>
                  <a:cubicBezTo>
                    <a:pt x="199" y="2620"/>
                    <a:pt x="335" y="2710"/>
                    <a:pt x="459" y="2710"/>
                  </a:cubicBezTo>
                  <a:cubicBezTo>
                    <a:pt x="584" y="2710"/>
                    <a:pt x="697" y="2620"/>
                    <a:pt x="697" y="2439"/>
                  </a:cubicBezTo>
                  <a:cubicBezTo>
                    <a:pt x="462" y="1109"/>
                    <a:pt x="1849" y="590"/>
                    <a:pt x="2932" y="590"/>
                  </a:cubicBezTo>
                  <a:cubicBezTo>
                    <a:pt x="3103" y="590"/>
                    <a:pt x="3266" y="603"/>
                    <a:pt x="3414" y="627"/>
                  </a:cubicBezTo>
                  <a:cubicBezTo>
                    <a:pt x="3438" y="633"/>
                    <a:pt x="3460" y="636"/>
                    <a:pt x="3481" y="636"/>
                  </a:cubicBezTo>
                  <a:cubicBezTo>
                    <a:pt x="3775" y="636"/>
                    <a:pt x="3758" y="84"/>
                    <a:pt x="3504" y="84"/>
                  </a:cubicBezTo>
                  <a:cubicBezTo>
                    <a:pt x="3266" y="28"/>
                    <a:pt x="3017" y="0"/>
                    <a:pt x="2767"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5"/>
            <p:cNvSpPr/>
            <p:nvPr/>
          </p:nvSpPr>
          <p:spPr>
            <a:xfrm>
              <a:off x="5245200" y="3260202"/>
              <a:ext cx="147965" cy="67533"/>
            </a:xfrm>
            <a:custGeom>
              <a:avLst/>
              <a:gdLst/>
              <a:ahLst/>
              <a:cxnLst/>
              <a:rect l="l" t="t" r="r" b="b"/>
              <a:pathLst>
                <a:path w="8569" h="3911" extrusionOk="0">
                  <a:moveTo>
                    <a:pt x="4186" y="1"/>
                  </a:moveTo>
                  <a:cubicBezTo>
                    <a:pt x="3720" y="1"/>
                    <a:pt x="3232" y="66"/>
                    <a:pt x="2717" y="204"/>
                  </a:cubicBezTo>
                  <a:cubicBezTo>
                    <a:pt x="1449" y="566"/>
                    <a:pt x="0" y="2740"/>
                    <a:pt x="1178" y="3826"/>
                  </a:cubicBezTo>
                  <a:cubicBezTo>
                    <a:pt x="1256" y="3885"/>
                    <a:pt x="1326" y="3910"/>
                    <a:pt x="1386" y="3910"/>
                  </a:cubicBezTo>
                  <a:cubicBezTo>
                    <a:pt x="1601" y="3910"/>
                    <a:pt x="1682" y="3586"/>
                    <a:pt x="1540" y="3374"/>
                  </a:cubicBezTo>
                  <a:cubicBezTo>
                    <a:pt x="272" y="2287"/>
                    <a:pt x="2536" y="838"/>
                    <a:pt x="3442" y="747"/>
                  </a:cubicBezTo>
                  <a:cubicBezTo>
                    <a:pt x="3623" y="702"/>
                    <a:pt x="3804" y="680"/>
                    <a:pt x="3985" y="680"/>
                  </a:cubicBezTo>
                  <a:cubicBezTo>
                    <a:pt x="4166" y="680"/>
                    <a:pt x="4347" y="702"/>
                    <a:pt x="4528" y="747"/>
                  </a:cubicBezTo>
                  <a:cubicBezTo>
                    <a:pt x="5977" y="747"/>
                    <a:pt x="7245" y="1472"/>
                    <a:pt x="8060" y="2649"/>
                  </a:cubicBezTo>
                  <a:cubicBezTo>
                    <a:pt x="8112" y="2701"/>
                    <a:pt x="8164" y="2723"/>
                    <a:pt x="8212" y="2723"/>
                  </a:cubicBezTo>
                  <a:cubicBezTo>
                    <a:pt x="8419" y="2723"/>
                    <a:pt x="8569" y="2326"/>
                    <a:pt x="8422" y="2106"/>
                  </a:cubicBezTo>
                  <a:cubicBezTo>
                    <a:pt x="7219" y="832"/>
                    <a:pt x="5850" y="1"/>
                    <a:pt x="4186"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5"/>
            <p:cNvSpPr/>
            <p:nvPr/>
          </p:nvSpPr>
          <p:spPr>
            <a:xfrm>
              <a:off x="5396877" y="3315165"/>
              <a:ext cx="12502" cy="9549"/>
            </a:xfrm>
            <a:custGeom>
              <a:avLst/>
              <a:gdLst/>
              <a:ahLst/>
              <a:cxnLst/>
              <a:rect l="l" t="t" r="r" b="b"/>
              <a:pathLst>
                <a:path w="724" h="553" extrusionOk="0">
                  <a:moveTo>
                    <a:pt x="430" y="1"/>
                  </a:moveTo>
                  <a:cubicBezTo>
                    <a:pt x="409" y="1"/>
                    <a:pt x="387" y="3"/>
                    <a:pt x="363" y="10"/>
                  </a:cubicBezTo>
                  <a:cubicBezTo>
                    <a:pt x="0" y="10"/>
                    <a:pt x="91" y="553"/>
                    <a:pt x="363" y="553"/>
                  </a:cubicBezTo>
                  <a:cubicBezTo>
                    <a:pt x="701" y="553"/>
                    <a:pt x="723" y="1"/>
                    <a:pt x="430"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5"/>
            <p:cNvSpPr/>
            <p:nvPr/>
          </p:nvSpPr>
          <p:spPr>
            <a:xfrm>
              <a:off x="5282722" y="3338769"/>
              <a:ext cx="12536" cy="9411"/>
            </a:xfrm>
            <a:custGeom>
              <a:avLst/>
              <a:gdLst/>
              <a:ahLst/>
              <a:cxnLst/>
              <a:rect l="l" t="t" r="r" b="b"/>
              <a:pathLst>
                <a:path w="726" h="545" extrusionOk="0">
                  <a:moveTo>
                    <a:pt x="363" y="1"/>
                  </a:moveTo>
                  <a:cubicBezTo>
                    <a:pt x="1" y="1"/>
                    <a:pt x="1" y="544"/>
                    <a:pt x="363" y="544"/>
                  </a:cubicBezTo>
                  <a:cubicBezTo>
                    <a:pt x="635" y="544"/>
                    <a:pt x="725" y="1"/>
                    <a:pt x="363"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5"/>
            <p:cNvSpPr/>
            <p:nvPr/>
          </p:nvSpPr>
          <p:spPr>
            <a:xfrm>
              <a:off x="5935675" y="2970885"/>
              <a:ext cx="152368" cy="92571"/>
            </a:xfrm>
            <a:custGeom>
              <a:avLst/>
              <a:gdLst/>
              <a:ahLst/>
              <a:cxnLst/>
              <a:rect l="l" t="t" r="r" b="b"/>
              <a:pathLst>
                <a:path w="8824" h="5361" extrusionOk="0">
                  <a:moveTo>
                    <a:pt x="3910" y="1"/>
                  </a:moveTo>
                  <a:cubicBezTo>
                    <a:pt x="2141" y="1"/>
                    <a:pt x="1" y="1331"/>
                    <a:pt x="855" y="3194"/>
                  </a:cubicBezTo>
                  <a:cubicBezTo>
                    <a:pt x="900" y="3262"/>
                    <a:pt x="957" y="3291"/>
                    <a:pt x="1015" y="3291"/>
                  </a:cubicBezTo>
                  <a:cubicBezTo>
                    <a:pt x="1189" y="3291"/>
                    <a:pt x="1375" y="3036"/>
                    <a:pt x="1308" y="2832"/>
                  </a:cubicBezTo>
                  <a:cubicBezTo>
                    <a:pt x="583" y="1383"/>
                    <a:pt x="2756" y="749"/>
                    <a:pt x="3571" y="659"/>
                  </a:cubicBezTo>
                  <a:cubicBezTo>
                    <a:pt x="3721" y="637"/>
                    <a:pt x="3871" y="626"/>
                    <a:pt x="4018" y="626"/>
                  </a:cubicBezTo>
                  <a:cubicBezTo>
                    <a:pt x="4495" y="626"/>
                    <a:pt x="4946" y="744"/>
                    <a:pt x="5292" y="1021"/>
                  </a:cubicBezTo>
                  <a:cubicBezTo>
                    <a:pt x="6288" y="1655"/>
                    <a:pt x="8190" y="3557"/>
                    <a:pt x="7465" y="4824"/>
                  </a:cubicBezTo>
                  <a:cubicBezTo>
                    <a:pt x="7324" y="5037"/>
                    <a:pt x="7515" y="5361"/>
                    <a:pt x="7692" y="5361"/>
                  </a:cubicBezTo>
                  <a:cubicBezTo>
                    <a:pt x="7741" y="5361"/>
                    <a:pt x="7788" y="5336"/>
                    <a:pt x="7828" y="5277"/>
                  </a:cubicBezTo>
                  <a:cubicBezTo>
                    <a:pt x="8824" y="3376"/>
                    <a:pt x="6469" y="568"/>
                    <a:pt x="4749" y="115"/>
                  </a:cubicBezTo>
                  <a:cubicBezTo>
                    <a:pt x="4490" y="38"/>
                    <a:pt x="4205" y="1"/>
                    <a:pt x="3910"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5"/>
            <p:cNvSpPr/>
            <p:nvPr/>
          </p:nvSpPr>
          <p:spPr>
            <a:xfrm>
              <a:off x="5956673" y="3033860"/>
              <a:ext cx="12536" cy="10965"/>
            </a:xfrm>
            <a:custGeom>
              <a:avLst/>
              <a:gdLst/>
              <a:ahLst/>
              <a:cxnLst/>
              <a:rect l="l" t="t" r="r" b="b"/>
              <a:pathLst>
                <a:path w="726" h="635" extrusionOk="0">
                  <a:moveTo>
                    <a:pt x="363" y="0"/>
                  </a:moveTo>
                  <a:cubicBezTo>
                    <a:pt x="1" y="91"/>
                    <a:pt x="92" y="634"/>
                    <a:pt x="363" y="634"/>
                  </a:cubicBezTo>
                  <a:cubicBezTo>
                    <a:pt x="725" y="634"/>
                    <a:pt x="725" y="0"/>
                    <a:pt x="36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5"/>
            <p:cNvSpPr/>
            <p:nvPr/>
          </p:nvSpPr>
          <p:spPr>
            <a:xfrm>
              <a:off x="6045807" y="3062006"/>
              <a:ext cx="12536" cy="10965"/>
            </a:xfrm>
            <a:custGeom>
              <a:avLst/>
              <a:gdLst/>
              <a:ahLst/>
              <a:cxnLst/>
              <a:rect l="l" t="t" r="r" b="b"/>
              <a:pathLst>
                <a:path w="726" h="635" extrusionOk="0">
                  <a:moveTo>
                    <a:pt x="363" y="0"/>
                  </a:moveTo>
                  <a:cubicBezTo>
                    <a:pt x="1" y="91"/>
                    <a:pt x="91" y="634"/>
                    <a:pt x="363" y="634"/>
                  </a:cubicBezTo>
                  <a:cubicBezTo>
                    <a:pt x="725" y="634"/>
                    <a:pt x="725" y="0"/>
                    <a:pt x="36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5"/>
            <p:cNvSpPr/>
            <p:nvPr/>
          </p:nvSpPr>
          <p:spPr>
            <a:xfrm>
              <a:off x="5990171" y="2995060"/>
              <a:ext cx="69346" cy="53961"/>
            </a:xfrm>
            <a:custGeom>
              <a:avLst/>
              <a:gdLst/>
              <a:ahLst/>
              <a:cxnLst/>
              <a:rect l="l" t="t" r="r" b="b"/>
              <a:pathLst>
                <a:path w="4016" h="3125" extrusionOk="0">
                  <a:moveTo>
                    <a:pt x="1026" y="0"/>
                  </a:moveTo>
                  <a:cubicBezTo>
                    <a:pt x="756" y="0"/>
                    <a:pt x="488" y="52"/>
                    <a:pt x="234" y="164"/>
                  </a:cubicBezTo>
                  <a:cubicBezTo>
                    <a:pt x="1" y="320"/>
                    <a:pt x="102" y="744"/>
                    <a:pt x="308" y="744"/>
                  </a:cubicBezTo>
                  <a:cubicBezTo>
                    <a:pt x="341" y="744"/>
                    <a:pt x="378" y="733"/>
                    <a:pt x="415" y="708"/>
                  </a:cubicBezTo>
                  <a:cubicBezTo>
                    <a:pt x="586" y="637"/>
                    <a:pt x="780" y="603"/>
                    <a:pt x="982" y="603"/>
                  </a:cubicBezTo>
                  <a:cubicBezTo>
                    <a:pt x="2066" y="603"/>
                    <a:pt x="3409" y="1555"/>
                    <a:pt x="2951" y="2700"/>
                  </a:cubicBezTo>
                  <a:cubicBezTo>
                    <a:pt x="2888" y="2890"/>
                    <a:pt x="3046" y="3124"/>
                    <a:pt x="3208" y="3124"/>
                  </a:cubicBezTo>
                  <a:cubicBezTo>
                    <a:pt x="3278" y="3124"/>
                    <a:pt x="3349" y="3081"/>
                    <a:pt x="3404" y="2972"/>
                  </a:cubicBezTo>
                  <a:cubicBezTo>
                    <a:pt x="4016" y="1518"/>
                    <a:pt x="2496" y="0"/>
                    <a:pt x="1026"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5"/>
            <p:cNvSpPr/>
            <p:nvPr/>
          </p:nvSpPr>
          <p:spPr>
            <a:xfrm>
              <a:off x="5494681" y="3530991"/>
              <a:ext cx="103933" cy="106351"/>
            </a:xfrm>
            <a:custGeom>
              <a:avLst/>
              <a:gdLst/>
              <a:ahLst/>
              <a:cxnLst/>
              <a:rect l="l" t="t" r="r" b="b"/>
              <a:pathLst>
                <a:path w="6019" h="6159" extrusionOk="0">
                  <a:moveTo>
                    <a:pt x="5415" y="1"/>
                  </a:moveTo>
                  <a:cubicBezTo>
                    <a:pt x="2278" y="1"/>
                    <a:pt x="0" y="3425"/>
                    <a:pt x="1943" y="6075"/>
                  </a:cubicBezTo>
                  <a:cubicBezTo>
                    <a:pt x="2002" y="6134"/>
                    <a:pt x="2061" y="6159"/>
                    <a:pt x="2115" y="6159"/>
                  </a:cubicBezTo>
                  <a:cubicBezTo>
                    <a:pt x="2311" y="6159"/>
                    <a:pt x="2447" y="5835"/>
                    <a:pt x="2305" y="5622"/>
                  </a:cubicBezTo>
                  <a:cubicBezTo>
                    <a:pt x="435" y="3217"/>
                    <a:pt x="3033" y="549"/>
                    <a:pt x="5532" y="549"/>
                  </a:cubicBezTo>
                  <a:cubicBezTo>
                    <a:pt x="5574" y="549"/>
                    <a:pt x="5615" y="549"/>
                    <a:pt x="5656" y="551"/>
                  </a:cubicBezTo>
                  <a:cubicBezTo>
                    <a:pt x="6018" y="551"/>
                    <a:pt x="5928" y="7"/>
                    <a:pt x="5656" y="7"/>
                  </a:cubicBezTo>
                  <a:cubicBezTo>
                    <a:pt x="5575" y="3"/>
                    <a:pt x="5495" y="1"/>
                    <a:pt x="5415"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5"/>
            <p:cNvSpPr/>
            <p:nvPr/>
          </p:nvSpPr>
          <p:spPr>
            <a:xfrm>
              <a:off x="5545430" y="3637445"/>
              <a:ext cx="12519" cy="10965"/>
            </a:xfrm>
            <a:custGeom>
              <a:avLst/>
              <a:gdLst/>
              <a:ahLst/>
              <a:cxnLst/>
              <a:rect l="l" t="t" r="r" b="b"/>
              <a:pathLst>
                <a:path w="725" h="635" extrusionOk="0">
                  <a:moveTo>
                    <a:pt x="363" y="0"/>
                  </a:moveTo>
                  <a:cubicBezTo>
                    <a:pt x="0" y="0"/>
                    <a:pt x="0" y="634"/>
                    <a:pt x="363" y="634"/>
                  </a:cubicBezTo>
                  <a:cubicBezTo>
                    <a:pt x="634" y="634"/>
                    <a:pt x="725" y="0"/>
                    <a:pt x="36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5"/>
            <p:cNvSpPr/>
            <p:nvPr/>
          </p:nvSpPr>
          <p:spPr>
            <a:xfrm>
              <a:off x="5607973" y="3527831"/>
              <a:ext cx="12312" cy="9549"/>
            </a:xfrm>
            <a:custGeom>
              <a:avLst/>
              <a:gdLst/>
              <a:ahLst/>
              <a:cxnLst/>
              <a:rect l="l" t="t" r="r" b="b"/>
              <a:pathLst>
                <a:path w="713" h="553" extrusionOk="0">
                  <a:moveTo>
                    <a:pt x="429" y="0"/>
                  </a:moveTo>
                  <a:cubicBezTo>
                    <a:pt x="409" y="0"/>
                    <a:pt x="387" y="3"/>
                    <a:pt x="363" y="9"/>
                  </a:cubicBezTo>
                  <a:cubicBezTo>
                    <a:pt x="1" y="9"/>
                    <a:pt x="91" y="553"/>
                    <a:pt x="363" y="553"/>
                  </a:cubicBezTo>
                  <a:cubicBezTo>
                    <a:pt x="616" y="553"/>
                    <a:pt x="712" y="0"/>
                    <a:pt x="429"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5"/>
            <p:cNvSpPr/>
            <p:nvPr/>
          </p:nvSpPr>
          <p:spPr>
            <a:xfrm>
              <a:off x="5539835" y="3562228"/>
              <a:ext cx="41166" cy="43911"/>
            </a:xfrm>
            <a:custGeom>
              <a:avLst/>
              <a:gdLst/>
              <a:ahLst/>
              <a:cxnLst/>
              <a:rect l="l" t="t" r="r" b="b"/>
              <a:pathLst>
                <a:path w="2384" h="2543" extrusionOk="0">
                  <a:moveTo>
                    <a:pt x="2097" y="1"/>
                  </a:moveTo>
                  <a:cubicBezTo>
                    <a:pt x="2080" y="1"/>
                    <a:pt x="2063" y="4"/>
                    <a:pt x="2045" y="10"/>
                  </a:cubicBezTo>
                  <a:cubicBezTo>
                    <a:pt x="958" y="191"/>
                    <a:pt x="143" y="1096"/>
                    <a:pt x="53" y="2183"/>
                  </a:cubicBezTo>
                  <a:cubicBezTo>
                    <a:pt x="0" y="2393"/>
                    <a:pt x="161" y="2542"/>
                    <a:pt x="305" y="2542"/>
                  </a:cubicBezTo>
                  <a:cubicBezTo>
                    <a:pt x="410" y="2542"/>
                    <a:pt x="505" y="2464"/>
                    <a:pt x="505" y="2274"/>
                  </a:cubicBezTo>
                  <a:cubicBezTo>
                    <a:pt x="596" y="1459"/>
                    <a:pt x="1230" y="734"/>
                    <a:pt x="2045" y="644"/>
                  </a:cubicBezTo>
                  <a:cubicBezTo>
                    <a:pt x="2383" y="559"/>
                    <a:pt x="2327" y="1"/>
                    <a:pt x="2097"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5"/>
            <p:cNvSpPr/>
            <p:nvPr/>
          </p:nvSpPr>
          <p:spPr>
            <a:xfrm>
              <a:off x="5693982" y="2244942"/>
              <a:ext cx="3233737" cy="1725800"/>
            </a:xfrm>
            <a:custGeom>
              <a:avLst/>
              <a:gdLst/>
              <a:ahLst/>
              <a:cxnLst/>
              <a:rect l="l" t="t" r="r" b="b"/>
              <a:pathLst>
                <a:path w="187273" h="99945" extrusionOk="0">
                  <a:moveTo>
                    <a:pt x="49417" y="0"/>
                  </a:moveTo>
                  <a:cubicBezTo>
                    <a:pt x="48324" y="0"/>
                    <a:pt x="47244" y="391"/>
                    <a:pt x="46366" y="1134"/>
                  </a:cubicBezTo>
                  <a:cubicBezTo>
                    <a:pt x="46317" y="1110"/>
                    <a:pt x="46269" y="1098"/>
                    <a:pt x="46222" y="1098"/>
                  </a:cubicBezTo>
                  <a:cubicBezTo>
                    <a:pt x="46094" y="1098"/>
                    <a:pt x="45979" y="1182"/>
                    <a:pt x="45913" y="1315"/>
                  </a:cubicBezTo>
                  <a:cubicBezTo>
                    <a:pt x="45822" y="1496"/>
                    <a:pt x="45822" y="1768"/>
                    <a:pt x="45732" y="2039"/>
                  </a:cubicBezTo>
                  <a:cubicBezTo>
                    <a:pt x="45641" y="2130"/>
                    <a:pt x="45551" y="2311"/>
                    <a:pt x="45460" y="2492"/>
                  </a:cubicBezTo>
                  <a:cubicBezTo>
                    <a:pt x="45370" y="2673"/>
                    <a:pt x="45370" y="2764"/>
                    <a:pt x="45460" y="2945"/>
                  </a:cubicBezTo>
                  <a:cubicBezTo>
                    <a:pt x="44736" y="7020"/>
                    <a:pt x="47181" y="10009"/>
                    <a:pt x="50079" y="13087"/>
                  </a:cubicBezTo>
                  <a:cubicBezTo>
                    <a:pt x="51799" y="15623"/>
                    <a:pt x="54425" y="16619"/>
                    <a:pt x="57142" y="18159"/>
                  </a:cubicBezTo>
                  <a:cubicBezTo>
                    <a:pt x="60493" y="19970"/>
                    <a:pt x="64477" y="20785"/>
                    <a:pt x="68099" y="21509"/>
                  </a:cubicBezTo>
                  <a:cubicBezTo>
                    <a:pt x="72446" y="22505"/>
                    <a:pt x="76883" y="23049"/>
                    <a:pt x="81321" y="23049"/>
                  </a:cubicBezTo>
                  <a:cubicBezTo>
                    <a:pt x="81683" y="23049"/>
                    <a:pt x="83585" y="23954"/>
                    <a:pt x="83856" y="23954"/>
                  </a:cubicBezTo>
                  <a:cubicBezTo>
                    <a:pt x="82589" y="24679"/>
                    <a:pt x="78332" y="27214"/>
                    <a:pt x="77065" y="28120"/>
                  </a:cubicBezTo>
                  <a:cubicBezTo>
                    <a:pt x="75253" y="29207"/>
                    <a:pt x="72990" y="30112"/>
                    <a:pt x="71178" y="31199"/>
                  </a:cubicBezTo>
                  <a:cubicBezTo>
                    <a:pt x="70544" y="31652"/>
                    <a:pt x="52524" y="43243"/>
                    <a:pt x="51799" y="43696"/>
                  </a:cubicBezTo>
                  <a:lnTo>
                    <a:pt x="42743" y="47318"/>
                  </a:lnTo>
                  <a:lnTo>
                    <a:pt x="31786" y="47680"/>
                  </a:lnTo>
                  <a:cubicBezTo>
                    <a:pt x="29695" y="47625"/>
                    <a:pt x="27604" y="47537"/>
                    <a:pt x="25513" y="47537"/>
                  </a:cubicBezTo>
                  <a:cubicBezTo>
                    <a:pt x="24163" y="47537"/>
                    <a:pt x="22813" y="47574"/>
                    <a:pt x="21462" y="47680"/>
                  </a:cubicBezTo>
                  <a:cubicBezTo>
                    <a:pt x="19108" y="47862"/>
                    <a:pt x="16120" y="48133"/>
                    <a:pt x="14580" y="50216"/>
                  </a:cubicBezTo>
                  <a:cubicBezTo>
                    <a:pt x="13674" y="50850"/>
                    <a:pt x="13312" y="52118"/>
                    <a:pt x="13765" y="53114"/>
                  </a:cubicBezTo>
                  <a:cubicBezTo>
                    <a:pt x="13765" y="53204"/>
                    <a:pt x="13765" y="53204"/>
                    <a:pt x="13856" y="53295"/>
                  </a:cubicBezTo>
                  <a:cubicBezTo>
                    <a:pt x="13946" y="54019"/>
                    <a:pt x="14308" y="54653"/>
                    <a:pt x="14761" y="55197"/>
                  </a:cubicBezTo>
                  <a:lnTo>
                    <a:pt x="14671" y="55197"/>
                  </a:lnTo>
                  <a:cubicBezTo>
                    <a:pt x="14671" y="55170"/>
                    <a:pt x="14655" y="55159"/>
                    <a:pt x="14633" y="55159"/>
                  </a:cubicBezTo>
                  <a:cubicBezTo>
                    <a:pt x="14580" y="55159"/>
                    <a:pt x="14489" y="55223"/>
                    <a:pt x="14489" y="55287"/>
                  </a:cubicBezTo>
                  <a:cubicBezTo>
                    <a:pt x="15395" y="57280"/>
                    <a:pt x="17116" y="58819"/>
                    <a:pt x="19108" y="59543"/>
                  </a:cubicBezTo>
                  <a:cubicBezTo>
                    <a:pt x="17025" y="59725"/>
                    <a:pt x="14942" y="60087"/>
                    <a:pt x="12950" y="60721"/>
                  </a:cubicBezTo>
                  <a:cubicBezTo>
                    <a:pt x="10686" y="61174"/>
                    <a:pt x="8422" y="61807"/>
                    <a:pt x="6249" y="62532"/>
                  </a:cubicBezTo>
                  <a:cubicBezTo>
                    <a:pt x="5162" y="62894"/>
                    <a:pt x="4075" y="63437"/>
                    <a:pt x="3170" y="64071"/>
                  </a:cubicBezTo>
                  <a:cubicBezTo>
                    <a:pt x="2083" y="64615"/>
                    <a:pt x="1268" y="65520"/>
                    <a:pt x="906" y="66698"/>
                  </a:cubicBezTo>
                  <a:cubicBezTo>
                    <a:pt x="0" y="69776"/>
                    <a:pt x="3442" y="71407"/>
                    <a:pt x="5977" y="71859"/>
                  </a:cubicBezTo>
                  <a:cubicBezTo>
                    <a:pt x="7657" y="72123"/>
                    <a:pt x="9396" y="72207"/>
                    <a:pt x="11156" y="72207"/>
                  </a:cubicBezTo>
                  <a:cubicBezTo>
                    <a:pt x="14236" y="72207"/>
                    <a:pt x="17379" y="71950"/>
                    <a:pt x="20376" y="71950"/>
                  </a:cubicBezTo>
                  <a:cubicBezTo>
                    <a:pt x="23817" y="71859"/>
                    <a:pt x="27258" y="71769"/>
                    <a:pt x="30699" y="71678"/>
                  </a:cubicBezTo>
                  <a:lnTo>
                    <a:pt x="30699" y="71678"/>
                  </a:lnTo>
                  <a:lnTo>
                    <a:pt x="28979" y="72131"/>
                  </a:lnTo>
                  <a:cubicBezTo>
                    <a:pt x="30518" y="72040"/>
                    <a:pt x="32058" y="72040"/>
                    <a:pt x="33507" y="72040"/>
                  </a:cubicBezTo>
                  <a:cubicBezTo>
                    <a:pt x="34140" y="71859"/>
                    <a:pt x="34774" y="71678"/>
                    <a:pt x="35408" y="71588"/>
                  </a:cubicBezTo>
                  <a:lnTo>
                    <a:pt x="40117" y="71316"/>
                  </a:lnTo>
                  <a:lnTo>
                    <a:pt x="40117" y="71316"/>
                  </a:lnTo>
                  <a:cubicBezTo>
                    <a:pt x="37310" y="72312"/>
                    <a:pt x="34503" y="73127"/>
                    <a:pt x="31605" y="73761"/>
                  </a:cubicBezTo>
                  <a:cubicBezTo>
                    <a:pt x="27711" y="74395"/>
                    <a:pt x="23636" y="74123"/>
                    <a:pt x="19923" y="75119"/>
                  </a:cubicBezTo>
                  <a:cubicBezTo>
                    <a:pt x="17116" y="75753"/>
                    <a:pt x="14127" y="77021"/>
                    <a:pt x="12588" y="79647"/>
                  </a:cubicBezTo>
                  <a:cubicBezTo>
                    <a:pt x="12135" y="80372"/>
                    <a:pt x="11954" y="81368"/>
                    <a:pt x="12044" y="82273"/>
                  </a:cubicBezTo>
                  <a:cubicBezTo>
                    <a:pt x="12044" y="82364"/>
                    <a:pt x="11954" y="82545"/>
                    <a:pt x="11954" y="82636"/>
                  </a:cubicBezTo>
                  <a:cubicBezTo>
                    <a:pt x="12407" y="83813"/>
                    <a:pt x="13222" y="84718"/>
                    <a:pt x="14218" y="85443"/>
                  </a:cubicBezTo>
                  <a:cubicBezTo>
                    <a:pt x="16120" y="86653"/>
                    <a:pt x="18461" y="86873"/>
                    <a:pt x="20753" y="86873"/>
                  </a:cubicBezTo>
                  <a:cubicBezTo>
                    <a:pt x="22063" y="86873"/>
                    <a:pt x="23356" y="86801"/>
                    <a:pt x="24541" y="86801"/>
                  </a:cubicBezTo>
                  <a:cubicBezTo>
                    <a:pt x="34865" y="86530"/>
                    <a:pt x="45279" y="85896"/>
                    <a:pt x="55603" y="84718"/>
                  </a:cubicBezTo>
                  <a:lnTo>
                    <a:pt x="56055" y="84628"/>
                  </a:lnTo>
                  <a:lnTo>
                    <a:pt x="56055" y="84628"/>
                  </a:lnTo>
                  <a:cubicBezTo>
                    <a:pt x="48177" y="87164"/>
                    <a:pt x="38034" y="91601"/>
                    <a:pt x="40842" y="97034"/>
                  </a:cubicBezTo>
                  <a:cubicBezTo>
                    <a:pt x="41023" y="97849"/>
                    <a:pt x="41385" y="98574"/>
                    <a:pt x="42019" y="99117"/>
                  </a:cubicBezTo>
                  <a:cubicBezTo>
                    <a:pt x="42693" y="99656"/>
                    <a:pt x="43518" y="99945"/>
                    <a:pt x="44381" y="99945"/>
                  </a:cubicBezTo>
                  <a:cubicBezTo>
                    <a:pt x="44678" y="99945"/>
                    <a:pt x="44978" y="99911"/>
                    <a:pt x="45279" y="99842"/>
                  </a:cubicBezTo>
                  <a:lnTo>
                    <a:pt x="45551" y="99842"/>
                  </a:lnTo>
                  <a:cubicBezTo>
                    <a:pt x="45842" y="99851"/>
                    <a:pt x="46134" y="99856"/>
                    <a:pt x="46425" y="99856"/>
                  </a:cubicBezTo>
                  <a:cubicBezTo>
                    <a:pt x="54277" y="99856"/>
                    <a:pt x="62036" y="96416"/>
                    <a:pt x="69458" y="94408"/>
                  </a:cubicBezTo>
                  <a:cubicBezTo>
                    <a:pt x="78695" y="91872"/>
                    <a:pt x="87931" y="89880"/>
                    <a:pt x="96987" y="86711"/>
                  </a:cubicBezTo>
                  <a:cubicBezTo>
                    <a:pt x="104594" y="83903"/>
                    <a:pt x="112744" y="80824"/>
                    <a:pt x="119717" y="76478"/>
                  </a:cubicBezTo>
                  <a:cubicBezTo>
                    <a:pt x="122253" y="74938"/>
                    <a:pt x="124969" y="73580"/>
                    <a:pt x="127777" y="72403"/>
                  </a:cubicBezTo>
                  <a:cubicBezTo>
                    <a:pt x="129769" y="71497"/>
                    <a:pt x="131761" y="70773"/>
                    <a:pt x="133844" y="69867"/>
                  </a:cubicBezTo>
                  <a:cubicBezTo>
                    <a:pt x="137829" y="69867"/>
                    <a:pt x="141904" y="69324"/>
                    <a:pt x="145888" y="69143"/>
                  </a:cubicBezTo>
                  <a:cubicBezTo>
                    <a:pt x="150507" y="68871"/>
                    <a:pt x="155216" y="68599"/>
                    <a:pt x="159925" y="68418"/>
                  </a:cubicBezTo>
                  <a:cubicBezTo>
                    <a:pt x="164724" y="68237"/>
                    <a:pt x="169614" y="68146"/>
                    <a:pt x="174504" y="68146"/>
                  </a:cubicBezTo>
                  <a:cubicBezTo>
                    <a:pt x="179213" y="68146"/>
                    <a:pt x="187273" y="66879"/>
                    <a:pt x="186548" y="66788"/>
                  </a:cubicBezTo>
                  <a:cubicBezTo>
                    <a:pt x="186639" y="65882"/>
                    <a:pt x="180843" y="24769"/>
                    <a:pt x="180662" y="24317"/>
                  </a:cubicBezTo>
                  <a:cubicBezTo>
                    <a:pt x="176859" y="23592"/>
                    <a:pt x="173055" y="23230"/>
                    <a:pt x="169252" y="23049"/>
                  </a:cubicBezTo>
                  <a:cubicBezTo>
                    <a:pt x="165177" y="23049"/>
                    <a:pt x="161102" y="23049"/>
                    <a:pt x="157027" y="22958"/>
                  </a:cubicBezTo>
                  <a:lnTo>
                    <a:pt x="149510" y="22958"/>
                  </a:lnTo>
                  <a:cubicBezTo>
                    <a:pt x="149465" y="22913"/>
                    <a:pt x="149397" y="22890"/>
                    <a:pt x="149318" y="22890"/>
                  </a:cubicBezTo>
                  <a:cubicBezTo>
                    <a:pt x="149239" y="22890"/>
                    <a:pt x="149148" y="22913"/>
                    <a:pt x="149058" y="22958"/>
                  </a:cubicBezTo>
                  <a:cubicBezTo>
                    <a:pt x="148391" y="22970"/>
                    <a:pt x="147722" y="22975"/>
                    <a:pt x="147052" y="22975"/>
                  </a:cubicBezTo>
                  <a:cubicBezTo>
                    <a:pt x="142450" y="22975"/>
                    <a:pt x="137795" y="22708"/>
                    <a:pt x="133210" y="22234"/>
                  </a:cubicBezTo>
                  <a:lnTo>
                    <a:pt x="127596" y="19427"/>
                  </a:lnTo>
                  <a:cubicBezTo>
                    <a:pt x="115914" y="11005"/>
                    <a:pt x="100247" y="9103"/>
                    <a:pt x="86483" y="7201"/>
                  </a:cubicBezTo>
                  <a:cubicBezTo>
                    <a:pt x="78242" y="6115"/>
                    <a:pt x="70092" y="4937"/>
                    <a:pt x="62123" y="3036"/>
                  </a:cubicBezTo>
                  <a:cubicBezTo>
                    <a:pt x="58319" y="2130"/>
                    <a:pt x="54425" y="681"/>
                    <a:pt x="50531" y="138"/>
                  </a:cubicBezTo>
                  <a:cubicBezTo>
                    <a:pt x="50163" y="46"/>
                    <a:pt x="49789" y="0"/>
                    <a:pt x="49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5"/>
            <p:cNvSpPr/>
            <p:nvPr/>
          </p:nvSpPr>
          <p:spPr>
            <a:xfrm>
              <a:off x="8236552" y="3440423"/>
              <a:ext cx="18787" cy="27766"/>
            </a:xfrm>
            <a:custGeom>
              <a:avLst/>
              <a:gdLst/>
              <a:ahLst/>
              <a:cxnLst/>
              <a:rect l="l" t="t" r="r" b="b"/>
              <a:pathLst>
                <a:path w="1088" h="1608" extrusionOk="0">
                  <a:moveTo>
                    <a:pt x="91" y="0"/>
                  </a:moveTo>
                  <a:cubicBezTo>
                    <a:pt x="91" y="0"/>
                    <a:pt x="1" y="91"/>
                    <a:pt x="91" y="91"/>
                  </a:cubicBezTo>
                  <a:cubicBezTo>
                    <a:pt x="634" y="362"/>
                    <a:pt x="997" y="906"/>
                    <a:pt x="906" y="1540"/>
                  </a:cubicBezTo>
                  <a:cubicBezTo>
                    <a:pt x="906" y="1585"/>
                    <a:pt x="929" y="1608"/>
                    <a:pt x="951" y="1608"/>
                  </a:cubicBezTo>
                  <a:cubicBezTo>
                    <a:pt x="974" y="1608"/>
                    <a:pt x="997" y="1585"/>
                    <a:pt x="997" y="1540"/>
                  </a:cubicBezTo>
                  <a:cubicBezTo>
                    <a:pt x="1087" y="906"/>
                    <a:pt x="725" y="272"/>
                    <a:pt x="91"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5"/>
            <p:cNvSpPr/>
            <p:nvPr/>
          </p:nvSpPr>
          <p:spPr>
            <a:xfrm>
              <a:off x="5922276" y="2244217"/>
              <a:ext cx="1993239" cy="921739"/>
            </a:xfrm>
            <a:custGeom>
              <a:avLst/>
              <a:gdLst/>
              <a:ahLst/>
              <a:cxnLst/>
              <a:rect l="l" t="t" r="r" b="b"/>
              <a:pathLst>
                <a:path w="115433" h="53380" extrusionOk="0">
                  <a:moveTo>
                    <a:pt x="36400" y="1"/>
                  </a:moveTo>
                  <a:cubicBezTo>
                    <a:pt x="35213" y="1"/>
                    <a:pt x="34085" y="377"/>
                    <a:pt x="33235" y="1085"/>
                  </a:cubicBezTo>
                  <a:cubicBezTo>
                    <a:pt x="33187" y="1061"/>
                    <a:pt x="33132" y="1050"/>
                    <a:pt x="33077" y="1050"/>
                  </a:cubicBezTo>
                  <a:cubicBezTo>
                    <a:pt x="32928" y="1050"/>
                    <a:pt x="32782" y="1134"/>
                    <a:pt x="32782" y="1266"/>
                  </a:cubicBezTo>
                  <a:cubicBezTo>
                    <a:pt x="32692" y="1538"/>
                    <a:pt x="32601" y="1719"/>
                    <a:pt x="32511" y="1991"/>
                  </a:cubicBezTo>
                  <a:cubicBezTo>
                    <a:pt x="32420" y="2172"/>
                    <a:pt x="32330" y="2353"/>
                    <a:pt x="32239" y="2534"/>
                  </a:cubicBezTo>
                  <a:cubicBezTo>
                    <a:pt x="32239" y="2625"/>
                    <a:pt x="32239" y="2806"/>
                    <a:pt x="32239" y="2896"/>
                  </a:cubicBezTo>
                  <a:cubicBezTo>
                    <a:pt x="31152" y="9960"/>
                    <a:pt x="37854" y="16390"/>
                    <a:pt x="43559" y="19287"/>
                  </a:cubicBezTo>
                  <a:cubicBezTo>
                    <a:pt x="47815" y="21461"/>
                    <a:pt x="52433" y="22004"/>
                    <a:pt x="57052" y="22638"/>
                  </a:cubicBezTo>
                  <a:cubicBezTo>
                    <a:pt x="60040" y="23091"/>
                    <a:pt x="63029" y="23453"/>
                    <a:pt x="65926" y="23906"/>
                  </a:cubicBezTo>
                  <a:lnTo>
                    <a:pt x="68643" y="24268"/>
                  </a:lnTo>
                  <a:lnTo>
                    <a:pt x="68009" y="24630"/>
                  </a:lnTo>
                  <a:cubicBezTo>
                    <a:pt x="64659" y="26623"/>
                    <a:pt x="61217" y="28796"/>
                    <a:pt x="57867" y="30879"/>
                  </a:cubicBezTo>
                  <a:cubicBezTo>
                    <a:pt x="50894" y="35226"/>
                    <a:pt x="43921" y="39572"/>
                    <a:pt x="36767" y="43647"/>
                  </a:cubicBezTo>
                  <a:cubicBezTo>
                    <a:pt x="32692" y="45911"/>
                    <a:pt x="28798" y="47722"/>
                    <a:pt x="23998" y="47994"/>
                  </a:cubicBezTo>
                  <a:cubicBezTo>
                    <a:pt x="20104" y="48175"/>
                    <a:pt x="16301" y="48175"/>
                    <a:pt x="12407" y="48447"/>
                  </a:cubicBezTo>
                  <a:cubicBezTo>
                    <a:pt x="9328" y="48628"/>
                    <a:pt x="5072" y="48537"/>
                    <a:pt x="2174" y="49805"/>
                  </a:cubicBezTo>
                  <a:cubicBezTo>
                    <a:pt x="725" y="50258"/>
                    <a:pt x="1" y="51798"/>
                    <a:pt x="544" y="53156"/>
                  </a:cubicBezTo>
                  <a:cubicBezTo>
                    <a:pt x="582" y="53307"/>
                    <a:pt x="714" y="53379"/>
                    <a:pt x="849" y="53379"/>
                  </a:cubicBezTo>
                  <a:cubicBezTo>
                    <a:pt x="1038" y="53379"/>
                    <a:pt x="1231" y="53239"/>
                    <a:pt x="1178" y="52975"/>
                  </a:cubicBezTo>
                  <a:cubicBezTo>
                    <a:pt x="363" y="49715"/>
                    <a:pt x="10777" y="49805"/>
                    <a:pt x="12498" y="49715"/>
                  </a:cubicBezTo>
                  <a:cubicBezTo>
                    <a:pt x="15667" y="49443"/>
                    <a:pt x="18837" y="49443"/>
                    <a:pt x="22006" y="49443"/>
                  </a:cubicBezTo>
                  <a:cubicBezTo>
                    <a:pt x="28526" y="49443"/>
                    <a:pt x="33416" y="47179"/>
                    <a:pt x="38940" y="44010"/>
                  </a:cubicBezTo>
                  <a:cubicBezTo>
                    <a:pt x="45008" y="40478"/>
                    <a:pt x="50894" y="36765"/>
                    <a:pt x="56780" y="33143"/>
                  </a:cubicBezTo>
                  <a:cubicBezTo>
                    <a:pt x="59587" y="31332"/>
                    <a:pt x="62395" y="29611"/>
                    <a:pt x="65202" y="27981"/>
                  </a:cubicBezTo>
                  <a:cubicBezTo>
                    <a:pt x="68009" y="26532"/>
                    <a:pt x="70907" y="25445"/>
                    <a:pt x="73895" y="24721"/>
                  </a:cubicBezTo>
                  <a:cubicBezTo>
                    <a:pt x="74258" y="24630"/>
                    <a:pt x="76159" y="22819"/>
                    <a:pt x="75254" y="22638"/>
                  </a:cubicBezTo>
                  <a:cubicBezTo>
                    <a:pt x="74852" y="22581"/>
                    <a:pt x="74451" y="22551"/>
                    <a:pt x="74052" y="22551"/>
                  </a:cubicBezTo>
                  <a:cubicBezTo>
                    <a:pt x="73192" y="22551"/>
                    <a:pt x="72345" y="22691"/>
                    <a:pt x="71541" y="23000"/>
                  </a:cubicBezTo>
                  <a:cubicBezTo>
                    <a:pt x="68009" y="22185"/>
                    <a:pt x="64115" y="22004"/>
                    <a:pt x="60674" y="21461"/>
                  </a:cubicBezTo>
                  <a:cubicBezTo>
                    <a:pt x="56599" y="21099"/>
                    <a:pt x="52524" y="20465"/>
                    <a:pt x="48630" y="19559"/>
                  </a:cubicBezTo>
                  <a:cubicBezTo>
                    <a:pt x="40661" y="17476"/>
                    <a:pt x="33054" y="11137"/>
                    <a:pt x="33416" y="2353"/>
                  </a:cubicBezTo>
                  <a:cubicBezTo>
                    <a:pt x="34077" y="1534"/>
                    <a:pt x="35161" y="1232"/>
                    <a:pt x="36432" y="1232"/>
                  </a:cubicBezTo>
                  <a:cubicBezTo>
                    <a:pt x="39521" y="1232"/>
                    <a:pt x="43717" y="3017"/>
                    <a:pt x="45642" y="3530"/>
                  </a:cubicBezTo>
                  <a:cubicBezTo>
                    <a:pt x="48992" y="4345"/>
                    <a:pt x="52524" y="5160"/>
                    <a:pt x="55875" y="5885"/>
                  </a:cubicBezTo>
                  <a:cubicBezTo>
                    <a:pt x="62757" y="7243"/>
                    <a:pt x="69730" y="8149"/>
                    <a:pt x="76612" y="9145"/>
                  </a:cubicBezTo>
                  <a:cubicBezTo>
                    <a:pt x="90196" y="11047"/>
                    <a:pt x="102783" y="14216"/>
                    <a:pt x="114918" y="20465"/>
                  </a:cubicBezTo>
                  <a:cubicBezTo>
                    <a:pt x="114962" y="20494"/>
                    <a:pt x="115006" y="20507"/>
                    <a:pt x="115048" y="20507"/>
                  </a:cubicBezTo>
                  <a:cubicBezTo>
                    <a:pt x="115266" y="20507"/>
                    <a:pt x="115432" y="20164"/>
                    <a:pt x="115280" y="20012"/>
                  </a:cubicBezTo>
                  <a:cubicBezTo>
                    <a:pt x="103508" y="11047"/>
                    <a:pt x="87388" y="9145"/>
                    <a:pt x="73262" y="7153"/>
                  </a:cubicBezTo>
                  <a:cubicBezTo>
                    <a:pt x="65111" y="6066"/>
                    <a:pt x="56961" y="4889"/>
                    <a:pt x="48902" y="2987"/>
                  </a:cubicBezTo>
                  <a:cubicBezTo>
                    <a:pt x="45098" y="2172"/>
                    <a:pt x="41204" y="633"/>
                    <a:pt x="37401" y="89"/>
                  </a:cubicBezTo>
                  <a:cubicBezTo>
                    <a:pt x="37066" y="30"/>
                    <a:pt x="36731" y="1"/>
                    <a:pt x="36400"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5"/>
            <p:cNvSpPr/>
            <p:nvPr/>
          </p:nvSpPr>
          <p:spPr>
            <a:xfrm>
              <a:off x="5679909" y="3198436"/>
              <a:ext cx="1074280" cy="293755"/>
            </a:xfrm>
            <a:custGeom>
              <a:avLst/>
              <a:gdLst/>
              <a:ahLst/>
              <a:cxnLst/>
              <a:rect l="l" t="t" r="r" b="b"/>
              <a:pathLst>
                <a:path w="62214" h="17012" extrusionOk="0">
                  <a:moveTo>
                    <a:pt x="15452" y="0"/>
                  </a:moveTo>
                  <a:cubicBezTo>
                    <a:pt x="15418" y="0"/>
                    <a:pt x="15395" y="23"/>
                    <a:pt x="15395" y="68"/>
                  </a:cubicBezTo>
                  <a:cubicBezTo>
                    <a:pt x="16482" y="2513"/>
                    <a:pt x="18655" y="4234"/>
                    <a:pt x="21191" y="4868"/>
                  </a:cubicBezTo>
                  <a:cubicBezTo>
                    <a:pt x="17568" y="5321"/>
                    <a:pt x="13946" y="5955"/>
                    <a:pt x="10324" y="6860"/>
                  </a:cubicBezTo>
                  <a:cubicBezTo>
                    <a:pt x="7607" y="7585"/>
                    <a:pt x="2717" y="8218"/>
                    <a:pt x="1721" y="11479"/>
                  </a:cubicBezTo>
                  <a:cubicBezTo>
                    <a:pt x="815" y="14648"/>
                    <a:pt x="4347" y="16278"/>
                    <a:pt x="6792" y="16640"/>
                  </a:cubicBezTo>
                  <a:cubicBezTo>
                    <a:pt x="8618" y="16921"/>
                    <a:pt x="10498" y="17011"/>
                    <a:pt x="12391" y="17011"/>
                  </a:cubicBezTo>
                  <a:cubicBezTo>
                    <a:pt x="15379" y="17011"/>
                    <a:pt x="18398" y="16786"/>
                    <a:pt x="21281" y="16731"/>
                  </a:cubicBezTo>
                  <a:cubicBezTo>
                    <a:pt x="24722" y="16731"/>
                    <a:pt x="28164" y="16640"/>
                    <a:pt x="31605" y="16550"/>
                  </a:cubicBezTo>
                  <a:lnTo>
                    <a:pt x="31605" y="16550"/>
                  </a:lnTo>
                  <a:lnTo>
                    <a:pt x="29794" y="16912"/>
                  </a:lnTo>
                  <a:cubicBezTo>
                    <a:pt x="31424" y="16821"/>
                    <a:pt x="32963" y="16821"/>
                    <a:pt x="34322" y="16821"/>
                  </a:cubicBezTo>
                  <a:lnTo>
                    <a:pt x="36314" y="16369"/>
                  </a:lnTo>
                  <a:cubicBezTo>
                    <a:pt x="42200" y="16097"/>
                    <a:pt x="48086" y="15735"/>
                    <a:pt x="53972" y="15191"/>
                  </a:cubicBezTo>
                  <a:cubicBezTo>
                    <a:pt x="54516" y="15191"/>
                    <a:pt x="55059" y="15101"/>
                    <a:pt x="55693" y="15101"/>
                  </a:cubicBezTo>
                  <a:cubicBezTo>
                    <a:pt x="57866" y="14195"/>
                    <a:pt x="60040" y="13561"/>
                    <a:pt x="62213" y="12927"/>
                  </a:cubicBezTo>
                  <a:lnTo>
                    <a:pt x="62213" y="12927"/>
                  </a:lnTo>
                  <a:cubicBezTo>
                    <a:pt x="61217" y="13109"/>
                    <a:pt x="60221" y="13199"/>
                    <a:pt x="59225" y="13290"/>
                  </a:cubicBezTo>
                  <a:cubicBezTo>
                    <a:pt x="50803" y="14195"/>
                    <a:pt x="42200" y="14739"/>
                    <a:pt x="33688" y="15010"/>
                  </a:cubicBezTo>
                  <a:cubicBezTo>
                    <a:pt x="29341" y="15191"/>
                    <a:pt x="24813" y="15282"/>
                    <a:pt x="20557" y="15372"/>
                  </a:cubicBezTo>
                  <a:cubicBezTo>
                    <a:pt x="17549" y="15438"/>
                    <a:pt x="14448" y="15692"/>
                    <a:pt x="11354" y="15692"/>
                  </a:cubicBezTo>
                  <a:cubicBezTo>
                    <a:pt x="10162" y="15692"/>
                    <a:pt x="8972" y="15654"/>
                    <a:pt x="7788" y="15554"/>
                  </a:cubicBezTo>
                  <a:cubicBezTo>
                    <a:pt x="6792" y="15554"/>
                    <a:pt x="5705" y="15372"/>
                    <a:pt x="4709" y="14920"/>
                  </a:cubicBezTo>
                  <a:cubicBezTo>
                    <a:pt x="0" y="11931"/>
                    <a:pt x="4075" y="9939"/>
                    <a:pt x="5887" y="9215"/>
                  </a:cubicBezTo>
                  <a:cubicBezTo>
                    <a:pt x="8060" y="8490"/>
                    <a:pt x="10324" y="7856"/>
                    <a:pt x="12588" y="7313"/>
                  </a:cubicBezTo>
                  <a:cubicBezTo>
                    <a:pt x="16210" y="6498"/>
                    <a:pt x="19742" y="5864"/>
                    <a:pt x="23455" y="5411"/>
                  </a:cubicBezTo>
                  <a:cubicBezTo>
                    <a:pt x="24632" y="5592"/>
                    <a:pt x="25809" y="5773"/>
                    <a:pt x="27077" y="5773"/>
                  </a:cubicBezTo>
                  <a:cubicBezTo>
                    <a:pt x="33054" y="6136"/>
                    <a:pt x="39212" y="6317"/>
                    <a:pt x="45279" y="6407"/>
                  </a:cubicBezTo>
                  <a:cubicBezTo>
                    <a:pt x="49897" y="6407"/>
                    <a:pt x="54425" y="5321"/>
                    <a:pt x="58591" y="3238"/>
                  </a:cubicBezTo>
                  <a:cubicBezTo>
                    <a:pt x="58319" y="2966"/>
                    <a:pt x="58138" y="2513"/>
                    <a:pt x="58048" y="2061"/>
                  </a:cubicBezTo>
                  <a:cubicBezTo>
                    <a:pt x="55240" y="3600"/>
                    <a:pt x="52161" y="4596"/>
                    <a:pt x="48992" y="4958"/>
                  </a:cubicBezTo>
                  <a:cubicBezTo>
                    <a:pt x="47142" y="5161"/>
                    <a:pt x="45265" y="5234"/>
                    <a:pt x="43375" y="5234"/>
                  </a:cubicBezTo>
                  <a:cubicBezTo>
                    <a:pt x="39343" y="5234"/>
                    <a:pt x="35251" y="4901"/>
                    <a:pt x="31243" y="4777"/>
                  </a:cubicBezTo>
                  <a:cubicBezTo>
                    <a:pt x="25447" y="4687"/>
                    <a:pt x="19832" y="4596"/>
                    <a:pt x="15576" y="68"/>
                  </a:cubicBezTo>
                  <a:cubicBezTo>
                    <a:pt x="15531" y="23"/>
                    <a:pt x="15486" y="0"/>
                    <a:pt x="1545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5"/>
            <p:cNvSpPr/>
            <p:nvPr/>
          </p:nvSpPr>
          <p:spPr>
            <a:xfrm>
              <a:off x="5901952" y="3640571"/>
              <a:ext cx="1038312" cy="151695"/>
            </a:xfrm>
            <a:custGeom>
              <a:avLst/>
              <a:gdLst/>
              <a:ahLst/>
              <a:cxnLst/>
              <a:rect l="l" t="t" r="r" b="b"/>
              <a:pathLst>
                <a:path w="60131" h="8785" extrusionOk="0">
                  <a:moveTo>
                    <a:pt x="725" y="0"/>
                  </a:moveTo>
                  <a:cubicBezTo>
                    <a:pt x="453" y="544"/>
                    <a:pt x="182" y="1178"/>
                    <a:pt x="0" y="1812"/>
                  </a:cubicBezTo>
                  <a:cubicBezTo>
                    <a:pt x="453" y="2989"/>
                    <a:pt x="1268" y="3985"/>
                    <a:pt x="2355" y="4619"/>
                  </a:cubicBezTo>
                  <a:cubicBezTo>
                    <a:pt x="4211" y="5837"/>
                    <a:pt x="6551" y="6089"/>
                    <a:pt x="8849" y="6089"/>
                  </a:cubicBezTo>
                  <a:cubicBezTo>
                    <a:pt x="10139" y="6089"/>
                    <a:pt x="11416" y="6010"/>
                    <a:pt x="12588" y="5977"/>
                  </a:cubicBezTo>
                  <a:cubicBezTo>
                    <a:pt x="22911" y="5796"/>
                    <a:pt x="33326" y="5072"/>
                    <a:pt x="43649" y="3894"/>
                  </a:cubicBezTo>
                  <a:cubicBezTo>
                    <a:pt x="46366" y="3532"/>
                    <a:pt x="49173" y="3079"/>
                    <a:pt x="51890" y="2627"/>
                  </a:cubicBezTo>
                  <a:lnTo>
                    <a:pt x="51890" y="2627"/>
                  </a:lnTo>
                  <a:cubicBezTo>
                    <a:pt x="48539" y="3713"/>
                    <a:pt x="45279" y="4800"/>
                    <a:pt x="41928" y="5887"/>
                  </a:cubicBezTo>
                  <a:cubicBezTo>
                    <a:pt x="39483" y="6702"/>
                    <a:pt x="36948" y="7426"/>
                    <a:pt x="34503" y="8151"/>
                  </a:cubicBezTo>
                  <a:cubicBezTo>
                    <a:pt x="34503" y="8241"/>
                    <a:pt x="34593" y="8332"/>
                    <a:pt x="34593" y="8332"/>
                  </a:cubicBezTo>
                  <a:cubicBezTo>
                    <a:pt x="34865" y="8422"/>
                    <a:pt x="35227" y="8603"/>
                    <a:pt x="35408" y="8785"/>
                  </a:cubicBezTo>
                  <a:cubicBezTo>
                    <a:pt x="38035" y="8060"/>
                    <a:pt x="40842" y="7426"/>
                    <a:pt x="43377" y="6521"/>
                  </a:cubicBezTo>
                  <a:cubicBezTo>
                    <a:pt x="47543" y="5162"/>
                    <a:pt x="51618" y="3713"/>
                    <a:pt x="55693" y="2083"/>
                  </a:cubicBezTo>
                  <a:cubicBezTo>
                    <a:pt x="57142" y="1902"/>
                    <a:pt x="58591" y="1721"/>
                    <a:pt x="60131" y="1540"/>
                  </a:cubicBezTo>
                  <a:cubicBezTo>
                    <a:pt x="57414" y="1540"/>
                    <a:pt x="54607" y="1540"/>
                    <a:pt x="51890" y="1359"/>
                  </a:cubicBezTo>
                  <a:cubicBezTo>
                    <a:pt x="43649" y="2446"/>
                    <a:pt x="35408" y="3351"/>
                    <a:pt x="27168" y="3985"/>
                  </a:cubicBezTo>
                  <a:cubicBezTo>
                    <a:pt x="22821" y="4257"/>
                    <a:pt x="18474" y="4528"/>
                    <a:pt x="14127" y="4709"/>
                  </a:cubicBezTo>
                  <a:cubicBezTo>
                    <a:pt x="12555" y="4749"/>
                    <a:pt x="10608" y="4976"/>
                    <a:pt x="8678" y="4976"/>
                  </a:cubicBezTo>
                  <a:cubicBezTo>
                    <a:pt x="6160" y="4976"/>
                    <a:pt x="3672" y="4590"/>
                    <a:pt x="2083" y="2898"/>
                  </a:cubicBezTo>
                  <a:cubicBezTo>
                    <a:pt x="1268" y="2174"/>
                    <a:pt x="725" y="1178"/>
                    <a:pt x="725"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5"/>
            <p:cNvSpPr/>
            <p:nvPr/>
          </p:nvSpPr>
          <p:spPr>
            <a:xfrm>
              <a:off x="6444548" y="3393093"/>
              <a:ext cx="1651878" cy="575992"/>
            </a:xfrm>
            <a:custGeom>
              <a:avLst/>
              <a:gdLst/>
              <a:ahLst/>
              <a:cxnLst/>
              <a:rect l="l" t="t" r="r" b="b"/>
              <a:pathLst>
                <a:path w="95664" h="33357" extrusionOk="0">
                  <a:moveTo>
                    <a:pt x="94620" y="1"/>
                  </a:moveTo>
                  <a:cubicBezTo>
                    <a:pt x="94565" y="1"/>
                    <a:pt x="94508" y="8"/>
                    <a:pt x="94452" y="24"/>
                  </a:cubicBezTo>
                  <a:cubicBezTo>
                    <a:pt x="90468" y="1473"/>
                    <a:pt x="86664" y="3194"/>
                    <a:pt x="82951" y="5096"/>
                  </a:cubicBezTo>
                  <a:cubicBezTo>
                    <a:pt x="81050" y="6001"/>
                    <a:pt x="79148" y="6997"/>
                    <a:pt x="77337" y="8175"/>
                  </a:cubicBezTo>
                  <a:cubicBezTo>
                    <a:pt x="72899" y="10076"/>
                    <a:pt x="68643" y="12521"/>
                    <a:pt x="64206" y="14423"/>
                  </a:cubicBezTo>
                  <a:cubicBezTo>
                    <a:pt x="59950" y="16415"/>
                    <a:pt x="55512" y="18136"/>
                    <a:pt x="51075" y="19675"/>
                  </a:cubicBezTo>
                  <a:cubicBezTo>
                    <a:pt x="41748" y="22845"/>
                    <a:pt x="32058" y="24656"/>
                    <a:pt x="22640" y="27554"/>
                  </a:cubicBezTo>
                  <a:cubicBezTo>
                    <a:pt x="18022" y="29093"/>
                    <a:pt x="13222" y="30452"/>
                    <a:pt x="8423" y="31538"/>
                  </a:cubicBezTo>
                  <a:cubicBezTo>
                    <a:pt x="6612" y="31901"/>
                    <a:pt x="4710" y="32172"/>
                    <a:pt x="2899" y="32172"/>
                  </a:cubicBezTo>
                  <a:cubicBezTo>
                    <a:pt x="1903" y="32444"/>
                    <a:pt x="997" y="32716"/>
                    <a:pt x="1" y="33078"/>
                  </a:cubicBezTo>
                  <a:cubicBezTo>
                    <a:pt x="725" y="33168"/>
                    <a:pt x="1450" y="33259"/>
                    <a:pt x="2174" y="33350"/>
                  </a:cubicBezTo>
                  <a:cubicBezTo>
                    <a:pt x="2376" y="33354"/>
                    <a:pt x="2579" y="33356"/>
                    <a:pt x="2781" y="33356"/>
                  </a:cubicBezTo>
                  <a:cubicBezTo>
                    <a:pt x="10724" y="33356"/>
                    <a:pt x="18577" y="29947"/>
                    <a:pt x="26172" y="27916"/>
                  </a:cubicBezTo>
                  <a:cubicBezTo>
                    <a:pt x="35409" y="25380"/>
                    <a:pt x="44646" y="23388"/>
                    <a:pt x="53611" y="20219"/>
                  </a:cubicBezTo>
                  <a:cubicBezTo>
                    <a:pt x="61218" y="17411"/>
                    <a:pt x="69368" y="14332"/>
                    <a:pt x="76341" y="9986"/>
                  </a:cubicBezTo>
                  <a:cubicBezTo>
                    <a:pt x="78967" y="8446"/>
                    <a:pt x="81593" y="7088"/>
                    <a:pt x="84400" y="5911"/>
                  </a:cubicBezTo>
                  <a:cubicBezTo>
                    <a:pt x="88023" y="4552"/>
                    <a:pt x="91645" y="3013"/>
                    <a:pt x="95086" y="1202"/>
                  </a:cubicBezTo>
                  <a:cubicBezTo>
                    <a:pt x="95664" y="789"/>
                    <a:pt x="95189" y="1"/>
                    <a:pt x="94620"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5"/>
            <p:cNvSpPr/>
            <p:nvPr/>
          </p:nvSpPr>
          <p:spPr>
            <a:xfrm>
              <a:off x="7851884" y="2560057"/>
              <a:ext cx="1110248" cy="891469"/>
            </a:xfrm>
            <a:custGeom>
              <a:avLst/>
              <a:gdLst/>
              <a:ahLst/>
              <a:cxnLst/>
              <a:rect l="l" t="t" r="r" b="b"/>
              <a:pathLst>
                <a:path w="64297" h="51627" extrusionOk="0">
                  <a:moveTo>
                    <a:pt x="25356" y="5977"/>
                  </a:moveTo>
                  <a:cubicBezTo>
                    <a:pt x="26896" y="5977"/>
                    <a:pt x="28526" y="6068"/>
                    <a:pt x="30065" y="6068"/>
                  </a:cubicBezTo>
                  <a:lnTo>
                    <a:pt x="30971" y="6068"/>
                  </a:lnTo>
                  <a:cubicBezTo>
                    <a:pt x="30971" y="6339"/>
                    <a:pt x="31062" y="6520"/>
                    <a:pt x="31062" y="6702"/>
                  </a:cubicBezTo>
                  <a:lnTo>
                    <a:pt x="29613" y="6702"/>
                  </a:lnTo>
                  <a:cubicBezTo>
                    <a:pt x="29370" y="6677"/>
                    <a:pt x="29127" y="6666"/>
                    <a:pt x="28885" y="6666"/>
                  </a:cubicBezTo>
                  <a:cubicBezTo>
                    <a:pt x="28222" y="6666"/>
                    <a:pt x="27559" y="6750"/>
                    <a:pt x="26896" y="6883"/>
                  </a:cubicBezTo>
                  <a:cubicBezTo>
                    <a:pt x="26624" y="6973"/>
                    <a:pt x="26715" y="7426"/>
                    <a:pt x="26896" y="7517"/>
                  </a:cubicBezTo>
                  <a:cubicBezTo>
                    <a:pt x="27493" y="7649"/>
                    <a:pt x="28138" y="7733"/>
                    <a:pt x="28760" y="7733"/>
                  </a:cubicBezTo>
                  <a:cubicBezTo>
                    <a:pt x="28988" y="7733"/>
                    <a:pt x="29213" y="7722"/>
                    <a:pt x="29432" y="7698"/>
                  </a:cubicBezTo>
                  <a:cubicBezTo>
                    <a:pt x="30065" y="7698"/>
                    <a:pt x="30609" y="7698"/>
                    <a:pt x="31243" y="7607"/>
                  </a:cubicBezTo>
                  <a:cubicBezTo>
                    <a:pt x="31333" y="8241"/>
                    <a:pt x="31424" y="8784"/>
                    <a:pt x="31514" y="9328"/>
                  </a:cubicBezTo>
                  <a:cubicBezTo>
                    <a:pt x="31258" y="9313"/>
                    <a:pt x="30999" y="9305"/>
                    <a:pt x="30738" y="9305"/>
                  </a:cubicBezTo>
                  <a:cubicBezTo>
                    <a:pt x="29437" y="9305"/>
                    <a:pt x="28103" y="9494"/>
                    <a:pt x="26896" y="9871"/>
                  </a:cubicBezTo>
                  <a:cubicBezTo>
                    <a:pt x="26805" y="9962"/>
                    <a:pt x="26805" y="9962"/>
                    <a:pt x="26805" y="9962"/>
                  </a:cubicBezTo>
                  <a:cubicBezTo>
                    <a:pt x="26353" y="8603"/>
                    <a:pt x="25900" y="7335"/>
                    <a:pt x="25356" y="5977"/>
                  </a:cubicBezTo>
                  <a:close/>
                  <a:moveTo>
                    <a:pt x="31695" y="10143"/>
                  </a:moveTo>
                  <a:cubicBezTo>
                    <a:pt x="31877" y="10777"/>
                    <a:pt x="31967" y="11411"/>
                    <a:pt x="32058" y="12135"/>
                  </a:cubicBezTo>
                  <a:cubicBezTo>
                    <a:pt x="31575" y="12075"/>
                    <a:pt x="31082" y="12044"/>
                    <a:pt x="30582" y="12044"/>
                  </a:cubicBezTo>
                  <a:cubicBezTo>
                    <a:pt x="29582" y="12044"/>
                    <a:pt x="28556" y="12165"/>
                    <a:pt x="27530" y="12407"/>
                  </a:cubicBezTo>
                  <a:cubicBezTo>
                    <a:pt x="27530" y="12497"/>
                    <a:pt x="27530" y="12497"/>
                    <a:pt x="27530" y="12497"/>
                  </a:cubicBezTo>
                  <a:cubicBezTo>
                    <a:pt x="27258" y="11773"/>
                    <a:pt x="27077" y="11048"/>
                    <a:pt x="26896" y="10324"/>
                  </a:cubicBezTo>
                  <a:lnTo>
                    <a:pt x="26896" y="10324"/>
                  </a:lnTo>
                  <a:cubicBezTo>
                    <a:pt x="27473" y="10388"/>
                    <a:pt x="28051" y="10418"/>
                    <a:pt x="28624" y="10418"/>
                  </a:cubicBezTo>
                  <a:cubicBezTo>
                    <a:pt x="29669" y="10418"/>
                    <a:pt x="30701" y="10318"/>
                    <a:pt x="31695" y="10143"/>
                  </a:cubicBezTo>
                  <a:close/>
                  <a:moveTo>
                    <a:pt x="32239" y="12950"/>
                  </a:moveTo>
                  <a:cubicBezTo>
                    <a:pt x="32420" y="13674"/>
                    <a:pt x="32510" y="14399"/>
                    <a:pt x="32601" y="15123"/>
                  </a:cubicBezTo>
                  <a:cubicBezTo>
                    <a:pt x="32058" y="15123"/>
                    <a:pt x="31514" y="15214"/>
                    <a:pt x="30880" y="15214"/>
                  </a:cubicBezTo>
                  <a:cubicBezTo>
                    <a:pt x="29975" y="15214"/>
                    <a:pt x="28979" y="15304"/>
                    <a:pt x="27983" y="15395"/>
                  </a:cubicBezTo>
                  <a:cubicBezTo>
                    <a:pt x="27802" y="14671"/>
                    <a:pt x="27711" y="13856"/>
                    <a:pt x="27620" y="13131"/>
                  </a:cubicBezTo>
                  <a:lnTo>
                    <a:pt x="27620" y="13131"/>
                  </a:lnTo>
                  <a:cubicBezTo>
                    <a:pt x="28228" y="13238"/>
                    <a:pt x="28835" y="13289"/>
                    <a:pt x="29442" y="13289"/>
                  </a:cubicBezTo>
                  <a:cubicBezTo>
                    <a:pt x="30374" y="13289"/>
                    <a:pt x="31307" y="13169"/>
                    <a:pt x="32239" y="12950"/>
                  </a:cubicBezTo>
                  <a:close/>
                  <a:moveTo>
                    <a:pt x="32782" y="16029"/>
                  </a:moveTo>
                  <a:cubicBezTo>
                    <a:pt x="32873" y="16753"/>
                    <a:pt x="32963" y="17387"/>
                    <a:pt x="33054" y="18021"/>
                  </a:cubicBezTo>
                  <a:cubicBezTo>
                    <a:pt x="32510" y="18021"/>
                    <a:pt x="31786" y="18112"/>
                    <a:pt x="31333" y="18112"/>
                  </a:cubicBezTo>
                  <a:cubicBezTo>
                    <a:pt x="30337" y="18112"/>
                    <a:pt x="29341" y="18112"/>
                    <a:pt x="28435" y="18293"/>
                  </a:cubicBezTo>
                  <a:cubicBezTo>
                    <a:pt x="28254" y="17568"/>
                    <a:pt x="28164" y="16844"/>
                    <a:pt x="28073" y="16119"/>
                  </a:cubicBezTo>
                  <a:lnTo>
                    <a:pt x="28164" y="16119"/>
                  </a:lnTo>
                  <a:cubicBezTo>
                    <a:pt x="28760" y="16252"/>
                    <a:pt x="29357" y="16336"/>
                    <a:pt x="29954" y="16336"/>
                  </a:cubicBezTo>
                  <a:cubicBezTo>
                    <a:pt x="30172" y="16336"/>
                    <a:pt x="30390" y="16325"/>
                    <a:pt x="30609" y="16301"/>
                  </a:cubicBezTo>
                  <a:cubicBezTo>
                    <a:pt x="31333" y="16301"/>
                    <a:pt x="32058" y="16210"/>
                    <a:pt x="32782" y="16029"/>
                  </a:cubicBezTo>
                  <a:close/>
                  <a:moveTo>
                    <a:pt x="33144" y="19017"/>
                  </a:moveTo>
                  <a:cubicBezTo>
                    <a:pt x="33326" y="19742"/>
                    <a:pt x="33326" y="20466"/>
                    <a:pt x="33416" y="21100"/>
                  </a:cubicBezTo>
                  <a:cubicBezTo>
                    <a:pt x="32782" y="21010"/>
                    <a:pt x="32058" y="21010"/>
                    <a:pt x="31424" y="21010"/>
                  </a:cubicBezTo>
                  <a:cubicBezTo>
                    <a:pt x="30428" y="21010"/>
                    <a:pt x="29522" y="21191"/>
                    <a:pt x="28617" y="21553"/>
                  </a:cubicBezTo>
                  <a:cubicBezTo>
                    <a:pt x="28617" y="20738"/>
                    <a:pt x="28526" y="20013"/>
                    <a:pt x="28435" y="19108"/>
                  </a:cubicBezTo>
                  <a:lnTo>
                    <a:pt x="28526" y="19108"/>
                  </a:lnTo>
                  <a:cubicBezTo>
                    <a:pt x="29038" y="19172"/>
                    <a:pt x="29551" y="19236"/>
                    <a:pt x="30095" y="19236"/>
                  </a:cubicBezTo>
                  <a:cubicBezTo>
                    <a:pt x="30320" y="19236"/>
                    <a:pt x="30551" y="19225"/>
                    <a:pt x="30790" y="19198"/>
                  </a:cubicBezTo>
                  <a:cubicBezTo>
                    <a:pt x="31008" y="19223"/>
                    <a:pt x="31227" y="19234"/>
                    <a:pt x="31443" y="19234"/>
                  </a:cubicBezTo>
                  <a:cubicBezTo>
                    <a:pt x="32035" y="19234"/>
                    <a:pt x="32614" y="19150"/>
                    <a:pt x="33144" y="19017"/>
                  </a:cubicBezTo>
                  <a:close/>
                  <a:moveTo>
                    <a:pt x="33597" y="22096"/>
                  </a:moveTo>
                  <a:cubicBezTo>
                    <a:pt x="33688" y="22911"/>
                    <a:pt x="33778" y="23817"/>
                    <a:pt x="33869" y="24722"/>
                  </a:cubicBezTo>
                  <a:cubicBezTo>
                    <a:pt x="33144" y="24722"/>
                    <a:pt x="32420" y="24813"/>
                    <a:pt x="31786" y="24904"/>
                  </a:cubicBezTo>
                  <a:cubicBezTo>
                    <a:pt x="30790" y="24904"/>
                    <a:pt x="29884" y="24994"/>
                    <a:pt x="28979" y="25175"/>
                  </a:cubicBezTo>
                  <a:cubicBezTo>
                    <a:pt x="28798" y="24179"/>
                    <a:pt x="28798" y="23183"/>
                    <a:pt x="28707" y="22096"/>
                  </a:cubicBezTo>
                  <a:lnTo>
                    <a:pt x="28798" y="22096"/>
                  </a:lnTo>
                  <a:cubicBezTo>
                    <a:pt x="29275" y="22202"/>
                    <a:pt x="29784" y="22246"/>
                    <a:pt x="30287" y="22246"/>
                  </a:cubicBezTo>
                  <a:cubicBezTo>
                    <a:pt x="30643" y="22246"/>
                    <a:pt x="30996" y="22224"/>
                    <a:pt x="31333" y="22187"/>
                  </a:cubicBezTo>
                  <a:cubicBezTo>
                    <a:pt x="32148" y="22187"/>
                    <a:pt x="32873" y="22187"/>
                    <a:pt x="33597" y="22096"/>
                  </a:cubicBezTo>
                  <a:close/>
                  <a:moveTo>
                    <a:pt x="33869" y="25719"/>
                  </a:moveTo>
                  <a:lnTo>
                    <a:pt x="33959" y="26624"/>
                  </a:lnTo>
                  <a:lnTo>
                    <a:pt x="33959" y="28254"/>
                  </a:lnTo>
                  <a:cubicBezTo>
                    <a:pt x="33144" y="28164"/>
                    <a:pt x="32239" y="28164"/>
                    <a:pt x="31424" y="28164"/>
                  </a:cubicBezTo>
                  <a:cubicBezTo>
                    <a:pt x="30609" y="28164"/>
                    <a:pt x="29794" y="28164"/>
                    <a:pt x="28979" y="28254"/>
                  </a:cubicBezTo>
                  <a:cubicBezTo>
                    <a:pt x="28979" y="27530"/>
                    <a:pt x="28979" y="26805"/>
                    <a:pt x="28888" y="26081"/>
                  </a:cubicBezTo>
                  <a:lnTo>
                    <a:pt x="28979" y="26081"/>
                  </a:lnTo>
                  <a:cubicBezTo>
                    <a:pt x="28979" y="26081"/>
                    <a:pt x="28979" y="25990"/>
                    <a:pt x="28979" y="25900"/>
                  </a:cubicBezTo>
                  <a:cubicBezTo>
                    <a:pt x="29575" y="26032"/>
                    <a:pt x="30269" y="26116"/>
                    <a:pt x="30918" y="26116"/>
                  </a:cubicBezTo>
                  <a:cubicBezTo>
                    <a:pt x="31155" y="26116"/>
                    <a:pt x="31387" y="26105"/>
                    <a:pt x="31605" y="26081"/>
                  </a:cubicBezTo>
                  <a:cubicBezTo>
                    <a:pt x="32420" y="25990"/>
                    <a:pt x="33144" y="25900"/>
                    <a:pt x="33869" y="25719"/>
                  </a:cubicBezTo>
                  <a:close/>
                  <a:moveTo>
                    <a:pt x="34050" y="29069"/>
                  </a:moveTo>
                  <a:lnTo>
                    <a:pt x="34050" y="31967"/>
                  </a:lnTo>
                  <a:lnTo>
                    <a:pt x="31062" y="31967"/>
                  </a:lnTo>
                  <a:cubicBezTo>
                    <a:pt x="30579" y="31967"/>
                    <a:pt x="30096" y="31927"/>
                    <a:pt x="29613" y="31927"/>
                  </a:cubicBezTo>
                  <a:cubicBezTo>
                    <a:pt x="29371" y="31927"/>
                    <a:pt x="29130" y="31937"/>
                    <a:pt x="28888" y="31967"/>
                  </a:cubicBezTo>
                  <a:cubicBezTo>
                    <a:pt x="28888" y="31152"/>
                    <a:pt x="28979" y="30156"/>
                    <a:pt x="28979" y="29250"/>
                  </a:cubicBezTo>
                  <a:cubicBezTo>
                    <a:pt x="29341" y="29296"/>
                    <a:pt x="29681" y="29318"/>
                    <a:pt x="30020" y="29318"/>
                  </a:cubicBezTo>
                  <a:cubicBezTo>
                    <a:pt x="30360" y="29318"/>
                    <a:pt x="30699" y="29296"/>
                    <a:pt x="31062" y="29250"/>
                  </a:cubicBezTo>
                  <a:cubicBezTo>
                    <a:pt x="32058" y="29250"/>
                    <a:pt x="33054" y="29160"/>
                    <a:pt x="34050" y="29069"/>
                  </a:cubicBezTo>
                  <a:close/>
                  <a:moveTo>
                    <a:pt x="34050" y="33054"/>
                  </a:moveTo>
                  <a:lnTo>
                    <a:pt x="34050" y="36042"/>
                  </a:lnTo>
                  <a:cubicBezTo>
                    <a:pt x="33959" y="36042"/>
                    <a:pt x="33959" y="35952"/>
                    <a:pt x="33869" y="35952"/>
                  </a:cubicBezTo>
                  <a:cubicBezTo>
                    <a:pt x="32601" y="35770"/>
                    <a:pt x="31333" y="35680"/>
                    <a:pt x="30065" y="35680"/>
                  </a:cubicBezTo>
                  <a:lnTo>
                    <a:pt x="28798" y="35680"/>
                  </a:lnTo>
                  <a:cubicBezTo>
                    <a:pt x="28798" y="34774"/>
                    <a:pt x="28798" y="33959"/>
                    <a:pt x="28888" y="33144"/>
                  </a:cubicBezTo>
                  <a:cubicBezTo>
                    <a:pt x="29687" y="33270"/>
                    <a:pt x="30485" y="33338"/>
                    <a:pt x="31284" y="33338"/>
                  </a:cubicBezTo>
                  <a:cubicBezTo>
                    <a:pt x="32206" y="33338"/>
                    <a:pt x="33128" y="33248"/>
                    <a:pt x="34050" y="33054"/>
                  </a:cubicBezTo>
                  <a:close/>
                  <a:moveTo>
                    <a:pt x="33959" y="36676"/>
                  </a:moveTo>
                  <a:cubicBezTo>
                    <a:pt x="33959" y="37219"/>
                    <a:pt x="33959" y="37763"/>
                    <a:pt x="33959" y="38397"/>
                  </a:cubicBezTo>
                  <a:cubicBezTo>
                    <a:pt x="33959" y="38759"/>
                    <a:pt x="33959" y="39121"/>
                    <a:pt x="33869" y="39393"/>
                  </a:cubicBezTo>
                  <a:lnTo>
                    <a:pt x="33688" y="39393"/>
                  </a:lnTo>
                  <a:cubicBezTo>
                    <a:pt x="33597" y="39483"/>
                    <a:pt x="33507" y="39483"/>
                    <a:pt x="33416" y="39574"/>
                  </a:cubicBezTo>
                  <a:cubicBezTo>
                    <a:pt x="32963" y="39664"/>
                    <a:pt x="32510" y="39710"/>
                    <a:pt x="32058" y="39710"/>
                  </a:cubicBezTo>
                  <a:cubicBezTo>
                    <a:pt x="31605" y="39710"/>
                    <a:pt x="31152" y="39664"/>
                    <a:pt x="30699" y="39574"/>
                  </a:cubicBezTo>
                  <a:lnTo>
                    <a:pt x="28435" y="39574"/>
                  </a:lnTo>
                  <a:cubicBezTo>
                    <a:pt x="28526" y="38668"/>
                    <a:pt x="28617" y="37763"/>
                    <a:pt x="28707" y="36857"/>
                  </a:cubicBezTo>
                  <a:lnTo>
                    <a:pt x="30428" y="36857"/>
                  </a:lnTo>
                  <a:cubicBezTo>
                    <a:pt x="31514" y="36857"/>
                    <a:pt x="32692" y="36857"/>
                    <a:pt x="33778" y="36767"/>
                  </a:cubicBezTo>
                  <a:cubicBezTo>
                    <a:pt x="33869" y="36767"/>
                    <a:pt x="33959" y="36676"/>
                    <a:pt x="33959" y="36676"/>
                  </a:cubicBezTo>
                  <a:close/>
                  <a:moveTo>
                    <a:pt x="33778" y="40479"/>
                  </a:moveTo>
                  <a:cubicBezTo>
                    <a:pt x="33688" y="41657"/>
                    <a:pt x="33597" y="42834"/>
                    <a:pt x="33416" y="44011"/>
                  </a:cubicBezTo>
                  <a:lnTo>
                    <a:pt x="30699" y="44011"/>
                  </a:lnTo>
                  <a:cubicBezTo>
                    <a:pt x="29794" y="43921"/>
                    <a:pt x="28888" y="43921"/>
                    <a:pt x="27983" y="43921"/>
                  </a:cubicBezTo>
                  <a:cubicBezTo>
                    <a:pt x="28073" y="42834"/>
                    <a:pt x="28254" y="41657"/>
                    <a:pt x="28345" y="40570"/>
                  </a:cubicBezTo>
                  <a:cubicBezTo>
                    <a:pt x="28998" y="40771"/>
                    <a:pt x="30264" y="40972"/>
                    <a:pt x="31447" y="40972"/>
                  </a:cubicBezTo>
                  <a:cubicBezTo>
                    <a:pt x="32397" y="40972"/>
                    <a:pt x="33294" y="40842"/>
                    <a:pt x="33778" y="40479"/>
                  </a:cubicBezTo>
                  <a:close/>
                  <a:moveTo>
                    <a:pt x="27892" y="44645"/>
                  </a:moveTo>
                  <a:cubicBezTo>
                    <a:pt x="28919" y="45078"/>
                    <a:pt x="29978" y="45284"/>
                    <a:pt x="31051" y="45284"/>
                  </a:cubicBezTo>
                  <a:cubicBezTo>
                    <a:pt x="31775" y="45284"/>
                    <a:pt x="32505" y="45190"/>
                    <a:pt x="33235" y="45007"/>
                  </a:cubicBezTo>
                  <a:lnTo>
                    <a:pt x="33235" y="45007"/>
                  </a:lnTo>
                  <a:cubicBezTo>
                    <a:pt x="33054" y="45913"/>
                    <a:pt x="32782" y="47090"/>
                    <a:pt x="32692" y="47996"/>
                  </a:cubicBezTo>
                  <a:cubicBezTo>
                    <a:pt x="31786" y="47996"/>
                    <a:pt x="29234" y="47622"/>
                    <a:pt x="28505" y="47622"/>
                  </a:cubicBezTo>
                  <a:cubicBezTo>
                    <a:pt x="28432" y="47622"/>
                    <a:pt x="28378" y="47625"/>
                    <a:pt x="28345" y="47633"/>
                  </a:cubicBezTo>
                  <a:cubicBezTo>
                    <a:pt x="27983" y="47724"/>
                    <a:pt x="27802" y="48267"/>
                    <a:pt x="28073" y="48449"/>
                  </a:cubicBezTo>
                  <a:cubicBezTo>
                    <a:pt x="28617" y="48811"/>
                    <a:pt x="29160" y="48992"/>
                    <a:pt x="29703" y="49082"/>
                  </a:cubicBezTo>
                  <a:cubicBezTo>
                    <a:pt x="28888" y="49082"/>
                    <a:pt x="28073" y="49173"/>
                    <a:pt x="27258" y="49173"/>
                  </a:cubicBezTo>
                  <a:cubicBezTo>
                    <a:pt x="27439" y="47633"/>
                    <a:pt x="27711" y="46185"/>
                    <a:pt x="27892" y="44645"/>
                  </a:cubicBezTo>
                  <a:close/>
                  <a:moveTo>
                    <a:pt x="182" y="0"/>
                  </a:moveTo>
                  <a:cubicBezTo>
                    <a:pt x="0" y="0"/>
                    <a:pt x="0" y="181"/>
                    <a:pt x="91" y="272"/>
                  </a:cubicBezTo>
                  <a:cubicBezTo>
                    <a:pt x="3985" y="2989"/>
                    <a:pt x="8875" y="6611"/>
                    <a:pt x="13675" y="7517"/>
                  </a:cubicBezTo>
                  <a:cubicBezTo>
                    <a:pt x="13703" y="7521"/>
                    <a:pt x="13731" y="7524"/>
                    <a:pt x="13757" y="7524"/>
                  </a:cubicBezTo>
                  <a:cubicBezTo>
                    <a:pt x="14244" y="7524"/>
                    <a:pt x="14461" y="6778"/>
                    <a:pt x="13946" y="6520"/>
                  </a:cubicBezTo>
                  <a:cubicBezTo>
                    <a:pt x="13131" y="6249"/>
                    <a:pt x="12316" y="5887"/>
                    <a:pt x="11501" y="5524"/>
                  </a:cubicBezTo>
                  <a:lnTo>
                    <a:pt x="11501" y="5524"/>
                  </a:lnTo>
                  <a:cubicBezTo>
                    <a:pt x="13493" y="5705"/>
                    <a:pt x="15486" y="5796"/>
                    <a:pt x="17478" y="5887"/>
                  </a:cubicBezTo>
                  <a:cubicBezTo>
                    <a:pt x="19651" y="5887"/>
                    <a:pt x="21825" y="5977"/>
                    <a:pt x="23998" y="5977"/>
                  </a:cubicBezTo>
                  <a:cubicBezTo>
                    <a:pt x="24723" y="9147"/>
                    <a:pt x="25809" y="12226"/>
                    <a:pt x="26353" y="15486"/>
                  </a:cubicBezTo>
                  <a:cubicBezTo>
                    <a:pt x="26986" y="19017"/>
                    <a:pt x="27349" y="22640"/>
                    <a:pt x="27530" y="26262"/>
                  </a:cubicBezTo>
                  <a:cubicBezTo>
                    <a:pt x="27620" y="29431"/>
                    <a:pt x="27530" y="32692"/>
                    <a:pt x="27349" y="35861"/>
                  </a:cubicBezTo>
                  <a:cubicBezTo>
                    <a:pt x="27168" y="35861"/>
                    <a:pt x="27077" y="35861"/>
                    <a:pt x="26986" y="35952"/>
                  </a:cubicBezTo>
                  <a:cubicBezTo>
                    <a:pt x="26805" y="36042"/>
                    <a:pt x="26805" y="36314"/>
                    <a:pt x="26986" y="36404"/>
                  </a:cubicBezTo>
                  <a:cubicBezTo>
                    <a:pt x="27077" y="36495"/>
                    <a:pt x="27168" y="36495"/>
                    <a:pt x="27258" y="36495"/>
                  </a:cubicBezTo>
                  <a:cubicBezTo>
                    <a:pt x="26986" y="40751"/>
                    <a:pt x="26443" y="44917"/>
                    <a:pt x="25809" y="48992"/>
                  </a:cubicBezTo>
                  <a:cubicBezTo>
                    <a:pt x="25809" y="49082"/>
                    <a:pt x="25809" y="49173"/>
                    <a:pt x="25809" y="49173"/>
                  </a:cubicBezTo>
                  <a:cubicBezTo>
                    <a:pt x="24270" y="49264"/>
                    <a:pt x="22821" y="49354"/>
                    <a:pt x="21281" y="49535"/>
                  </a:cubicBezTo>
                  <a:cubicBezTo>
                    <a:pt x="16663" y="49807"/>
                    <a:pt x="11773" y="49988"/>
                    <a:pt x="7245" y="51075"/>
                  </a:cubicBezTo>
                  <a:cubicBezTo>
                    <a:pt x="7064" y="51165"/>
                    <a:pt x="7064" y="51527"/>
                    <a:pt x="7336" y="51527"/>
                  </a:cubicBezTo>
                  <a:cubicBezTo>
                    <a:pt x="8227" y="51597"/>
                    <a:pt x="9116" y="51627"/>
                    <a:pt x="10001" y="51627"/>
                  </a:cubicBezTo>
                  <a:cubicBezTo>
                    <a:pt x="13702" y="51627"/>
                    <a:pt x="17356" y="51113"/>
                    <a:pt x="21010" y="50894"/>
                  </a:cubicBezTo>
                  <a:cubicBezTo>
                    <a:pt x="25719" y="50622"/>
                    <a:pt x="30337" y="50350"/>
                    <a:pt x="35046" y="50169"/>
                  </a:cubicBezTo>
                  <a:cubicBezTo>
                    <a:pt x="39936" y="49988"/>
                    <a:pt x="44826" y="49897"/>
                    <a:pt x="49626" y="49897"/>
                  </a:cubicBezTo>
                  <a:cubicBezTo>
                    <a:pt x="52343" y="49897"/>
                    <a:pt x="55153" y="50054"/>
                    <a:pt x="57929" y="50054"/>
                  </a:cubicBezTo>
                  <a:cubicBezTo>
                    <a:pt x="59872" y="50054"/>
                    <a:pt x="61798" y="49977"/>
                    <a:pt x="63662" y="49716"/>
                  </a:cubicBezTo>
                  <a:cubicBezTo>
                    <a:pt x="64296" y="49716"/>
                    <a:pt x="64296" y="48811"/>
                    <a:pt x="63662" y="48811"/>
                  </a:cubicBezTo>
                  <a:cubicBezTo>
                    <a:pt x="61517" y="48425"/>
                    <a:pt x="59271" y="48323"/>
                    <a:pt x="57010" y="48323"/>
                  </a:cubicBezTo>
                  <a:cubicBezTo>
                    <a:pt x="54497" y="48323"/>
                    <a:pt x="51966" y="48449"/>
                    <a:pt x="49535" y="48449"/>
                  </a:cubicBezTo>
                  <a:cubicBezTo>
                    <a:pt x="44826" y="48449"/>
                    <a:pt x="40117" y="48539"/>
                    <a:pt x="35408" y="48811"/>
                  </a:cubicBezTo>
                  <a:lnTo>
                    <a:pt x="34050" y="48811"/>
                  </a:lnTo>
                  <a:cubicBezTo>
                    <a:pt x="34322" y="47543"/>
                    <a:pt x="34412" y="46185"/>
                    <a:pt x="34412" y="44826"/>
                  </a:cubicBezTo>
                  <a:cubicBezTo>
                    <a:pt x="34412" y="44826"/>
                    <a:pt x="34412" y="44736"/>
                    <a:pt x="34412" y="44645"/>
                  </a:cubicBezTo>
                  <a:cubicBezTo>
                    <a:pt x="34503" y="44555"/>
                    <a:pt x="34503" y="44373"/>
                    <a:pt x="34412" y="44192"/>
                  </a:cubicBezTo>
                  <a:cubicBezTo>
                    <a:pt x="34865" y="40027"/>
                    <a:pt x="35046" y="35770"/>
                    <a:pt x="35046" y="31605"/>
                  </a:cubicBezTo>
                  <a:cubicBezTo>
                    <a:pt x="35046" y="24270"/>
                    <a:pt x="34322" y="16844"/>
                    <a:pt x="32782" y="9690"/>
                  </a:cubicBezTo>
                  <a:cubicBezTo>
                    <a:pt x="32782" y="9599"/>
                    <a:pt x="32782" y="9509"/>
                    <a:pt x="32782" y="9509"/>
                  </a:cubicBezTo>
                  <a:cubicBezTo>
                    <a:pt x="32510" y="8332"/>
                    <a:pt x="32239" y="7245"/>
                    <a:pt x="31967" y="6068"/>
                  </a:cubicBezTo>
                  <a:cubicBezTo>
                    <a:pt x="35771" y="6068"/>
                    <a:pt x="39483" y="6158"/>
                    <a:pt x="43287" y="6158"/>
                  </a:cubicBezTo>
                  <a:cubicBezTo>
                    <a:pt x="45702" y="6158"/>
                    <a:pt x="48228" y="6298"/>
                    <a:pt x="50712" y="6298"/>
                  </a:cubicBezTo>
                  <a:cubicBezTo>
                    <a:pt x="52698" y="6298"/>
                    <a:pt x="54657" y="6208"/>
                    <a:pt x="56508" y="5887"/>
                  </a:cubicBezTo>
                  <a:cubicBezTo>
                    <a:pt x="56961" y="5796"/>
                    <a:pt x="56961" y="5162"/>
                    <a:pt x="56508" y="5162"/>
                  </a:cubicBezTo>
                  <a:cubicBezTo>
                    <a:pt x="54561" y="4800"/>
                    <a:pt x="52501" y="4709"/>
                    <a:pt x="50418" y="4709"/>
                  </a:cubicBezTo>
                  <a:cubicBezTo>
                    <a:pt x="48335" y="4709"/>
                    <a:pt x="46230" y="4800"/>
                    <a:pt x="44192" y="4800"/>
                  </a:cubicBezTo>
                  <a:cubicBezTo>
                    <a:pt x="40208" y="4709"/>
                    <a:pt x="36042" y="4800"/>
                    <a:pt x="32058" y="4619"/>
                  </a:cubicBezTo>
                  <a:lnTo>
                    <a:pt x="31514" y="4619"/>
                  </a:lnTo>
                  <a:cubicBezTo>
                    <a:pt x="31514" y="4619"/>
                    <a:pt x="31514" y="4528"/>
                    <a:pt x="31424" y="4438"/>
                  </a:cubicBezTo>
                  <a:cubicBezTo>
                    <a:pt x="31388" y="4224"/>
                    <a:pt x="31240" y="4136"/>
                    <a:pt x="31080" y="4136"/>
                  </a:cubicBezTo>
                  <a:cubicBezTo>
                    <a:pt x="30832" y="4136"/>
                    <a:pt x="30554" y="4344"/>
                    <a:pt x="30609" y="4619"/>
                  </a:cubicBezTo>
                  <a:lnTo>
                    <a:pt x="24541" y="4619"/>
                  </a:lnTo>
                  <a:cubicBezTo>
                    <a:pt x="24451" y="4573"/>
                    <a:pt x="24360" y="4551"/>
                    <a:pt x="24281" y="4551"/>
                  </a:cubicBezTo>
                  <a:cubicBezTo>
                    <a:pt x="24202" y="4551"/>
                    <a:pt x="24134" y="4573"/>
                    <a:pt x="24089" y="4619"/>
                  </a:cubicBezTo>
                  <a:cubicBezTo>
                    <a:pt x="23222" y="4633"/>
                    <a:pt x="22357" y="4641"/>
                    <a:pt x="21494" y="4641"/>
                  </a:cubicBezTo>
                  <a:cubicBezTo>
                    <a:pt x="17041" y="4641"/>
                    <a:pt x="12641" y="4440"/>
                    <a:pt x="8241" y="3985"/>
                  </a:cubicBezTo>
                  <a:cubicBezTo>
                    <a:pt x="5524" y="2626"/>
                    <a:pt x="2898" y="1268"/>
                    <a:pt x="18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5"/>
            <p:cNvSpPr/>
            <p:nvPr/>
          </p:nvSpPr>
          <p:spPr>
            <a:xfrm>
              <a:off x="6576196" y="2442361"/>
              <a:ext cx="179237" cy="86873"/>
            </a:xfrm>
            <a:custGeom>
              <a:avLst/>
              <a:gdLst/>
              <a:ahLst/>
              <a:cxnLst/>
              <a:rect l="l" t="t" r="r" b="b"/>
              <a:pathLst>
                <a:path w="10380" h="5031" extrusionOk="0">
                  <a:moveTo>
                    <a:pt x="165" y="0"/>
                  </a:moveTo>
                  <a:cubicBezTo>
                    <a:pt x="47" y="0"/>
                    <a:pt x="0" y="148"/>
                    <a:pt x="74" y="296"/>
                  </a:cubicBezTo>
                  <a:cubicBezTo>
                    <a:pt x="2881" y="3013"/>
                    <a:pt x="6594" y="4190"/>
                    <a:pt x="10307" y="5005"/>
                  </a:cubicBezTo>
                  <a:cubicBezTo>
                    <a:pt x="10307" y="5023"/>
                    <a:pt x="10311" y="5030"/>
                    <a:pt x="10316" y="5030"/>
                  </a:cubicBezTo>
                  <a:cubicBezTo>
                    <a:pt x="10336" y="5030"/>
                    <a:pt x="10380" y="4915"/>
                    <a:pt x="10307" y="4915"/>
                  </a:cubicBezTo>
                  <a:cubicBezTo>
                    <a:pt x="6775" y="3647"/>
                    <a:pt x="3063" y="2651"/>
                    <a:pt x="255" y="24"/>
                  </a:cubicBezTo>
                  <a:cubicBezTo>
                    <a:pt x="222" y="8"/>
                    <a:pt x="192" y="0"/>
                    <a:pt x="165"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5"/>
            <p:cNvSpPr/>
            <p:nvPr/>
          </p:nvSpPr>
          <p:spPr>
            <a:xfrm>
              <a:off x="6632505" y="2447024"/>
              <a:ext cx="140437" cy="44239"/>
            </a:xfrm>
            <a:custGeom>
              <a:avLst/>
              <a:gdLst/>
              <a:ahLst/>
              <a:cxnLst/>
              <a:rect l="l" t="t" r="r" b="b"/>
              <a:pathLst>
                <a:path w="8133" h="2562" extrusionOk="0">
                  <a:moveTo>
                    <a:pt x="65" y="1"/>
                  </a:moveTo>
                  <a:cubicBezTo>
                    <a:pt x="44" y="1"/>
                    <a:pt x="1" y="117"/>
                    <a:pt x="73" y="117"/>
                  </a:cubicBezTo>
                  <a:cubicBezTo>
                    <a:pt x="2428" y="1656"/>
                    <a:pt x="5235" y="2471"/>
                    <a:pt x="8042" y="2562"/>
                  </a:cubicBezTo>
                  <a:cubicBezTo>
                    <a:pt x="8133" y="2562"/>
                    <a:pt x="8133" y="2290"/>
                    <a:pt x="8042" y="2290"/>
                  </a:cubicBezTo>
                  <a:cubicBezTo>
                    <a:pt x="5235" y="2018"/>
                    <a:pt x="2609" y="1203"/>
                    <a:pt x="73" y="26"/>
                  </a:cubicBezTo>
                  <a:cubicBezTo>
                    <a:pt x="73" y="8"/>
                    <a:pt x="70" y="1"/>
                    <a:pt x="65"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5"/>
            <p:cNvSpPr/>
            <p:nvPr/>
          </p:nvSpPr>
          <p:spPr>
            <a:xfrm>
              <a:off x="6685361" y="2434954"/>
              <a:ext cx="39111" cy="17216"/>
            </a:xfrm>
            <a:custGeom>
              <a:avLst/>
              <a:gdLst/>
              <a:ahLst/>
              <a:cxnLst/>
              <a:rect l="l" t="t" r="r" b="b"/>
              <a:pathLst>
                <a:path w="2265" h="997" extrusionOk="0">
                  <a:moveTo>
                    <a:pt x="1" y="1"/>
                  </a:moveTo>
                  <a:lnTo>
                    <a:pt x="1" y="91"/>
                  </a:lnTo>
                  <a:cubicBezTo>
                    <a:pt x="635" y="453"/>
                    <a:pt x="1450" y="816"/>
                    <a:pt x="2265" y="997"/>
                  </a:cubicBezTo>
                  <a:cubicBezTo>
                    <a:pt x="2265" y="997"/>
                    <a:pt x="2265" y="906"/>
                    <a:pt x="2265" y="906"/>
                  </a:cubicBezTo>
                  <a:cubicBezTo>
                    <a:pt x="1450" y="635"/>
                    <a:pt x="725" y="363"/>
                    <a:pt x="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5"/>
            <p:cNvSpPr/>
            <p:nvPr/>
          </p:nvSpPr>
          <p:spPr>
            <a:xfrm>
              <a:off x="5967620" y="3135496"/>
              <a:ext cx="75079" cy="21912"/>
            </a:xfrm>
            <a:custGeom>
              <a:avLst/>
              <a:gdLst/>
              <a:ahLst/>
              <a:cxnLst/>
              <a:rect l="l" t="t" r="r" b="b"/>
              <a:pathLst>
                <a:path w="4348" h="1269" extrusionOk="0">
                  <a:moveTo>
                    <a:pt x="182" y="0"/>
                  </a:moveTo>
                  <a:cubicBezTo>
                    <a:pt x="1" y="91"/>
                    <a:pt x="1" y="272"/>
                    <a:pt x="182" y="363"/>
                  </a:cubicBezTo>
                  <a:cubicBezTo>
                    <a:pt x="1269" y="725"/>
                    <a:pt x="2355" y="997"/>
                    <a:pt x="3533" y="1268"/>
                  </a:cubicBezTo>
                  <a:cubicBezTo>
                    <a:pt x="3714" y="997"/>
                    <a:pt x="3985" y="815"/>
                    <a:pt x="4348" y="725"/>
                  </a:cubicBezTo>
                  <a:cubicBezTo>
                    <a:pt x="2989" y="363"/>
                    <a:pt x="1540" y="91"/>
                    <a:pt x="18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5"/>
            <p:cNvSpPr/>
            <p:nvPr/>
          </p:nvSpPr>
          <p:spPr>
            <a:xfrm>
              <a:off x="5735286" y="3365361"/>
              <a:ext cx="177631" cy="26592"/>
            </a:xfrm>
            <a:custGeom>
              <a:avLst/>
              <a:gdLst/>
              <a:ahLst/>
              <a:cxnLst/>
              <a:rect l="l" t="t" r="r" b="b"/>
              <a:pathLst>
                <a:path w="10287" h="1540" extrusionOk="0">
                  <a:moveTo>
                    <a:pt x="4836" y="0"/>
                  </a:moveTo>
                  <a:cubicBezTo>
                    <a:pt x="3253" y="0"/>
                    <a:pt x="1683" y="242"/>
                    <a:pt x="234" y="725"/>
                  </a:cubicBezTo>
                  <a:cubicBezTo>
                    <a:pt x="1" y="803"/>
                    <a:pt x="102" y="1015"/>
                    <a:pt x="250" y="1015"/>
                  </a:cubicBezTo>
                  <a:cubicBezTo>
                    <a:pt x="274" y="1015"/>
                    <a:pt x="300" y="1009"/>
                    <a:pt x="325" y="996"/>
                  </a:cubicBezTo>
                  <a:cubicBezTo>
                    <a:pt x="1457" y="714"/>
                    <a:pt x="2589" y="572"/>
                    <a:pt x="3743" y="572"/>
                  </a:cubicBezTo>
                  <a:cubicBezTo>
                    <a:pt x="4435" y="572"/>
                    <a:pt x="5136" y="623"/>
                    <a:pt x="5849" y="725"/>
                  </a:cubicBezTo>
                  <a:cubicBezTo>
                    <a:pt x="7207" y="725"/>
                    <a:pt x="8566" y="996"/>
                    <a:pt x="9834" y="1540"/>
                  </a:cubicBezTo>
                  <a:cubicBezTo>
                    <a:pt x="9924" y="1268"/>
                    <a:pt x="10105" y="1087"/>
                    <a:pt x="10286" y="906"/>
                  </a:cubicBezTo>
                  <a:cubicBezTo>
                    <a:pt x="9381" y="453"/>
                    <a:pt x="8294" y="181"/>
                    <a:pt x="7207" y="181"/>
                  </a:cubicBezTo>
                  <a:cubicBezTo>
                    <a:pt x="6423" y="61"/>
                    <a:pt x="5628" y="0"/>
                    <a:pt x="4836"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5"/>
            <p:cNvSpPr/>
            <p:nvPr/>
          </p:nvSpPr>
          <p:spPr>
            <a:xfrm>
              <a:off x="5932308" y="3602651"/>
              <a:ext cx="181844" cy="33413"/>
            </a:xfrm>
            <a:custGeom>
              <a:avLst/>
              <a:gdLst/>
              <a:ahLst/>
              <a:cxnLst/>
              <a:rect l="l" t="t" r="r" b="b"/>
              <a:pathLst>
                <a:path w="10531" h="1935" extrusionOk="0">
                  <a:moveTo>
                    <a:pt x="5181" y="0"/>
                  </a:moveTo>
                  <a:cubicBezTo>
                    <a:pt x="3472" y="0"/>
                    <a:pt x="1774" y="431"/>
                    <a:pt x="235" y="1291"/>
                  </a:cubicBezTo>
                  <a:cubicBezTo>
                    <a:pt x="1" y="1369"/>
                    <a:pt x="102" y="1581"/>
                    <a:pt x="251" y="1581"/>
                  </a:cubicBezTo>
                  <a:cubicBezTo>
                    <a:pt x="275" y="1581"/>
                    <a:pt x="300" y="1575"/>
                    <a:pt x="325" y="1563"/>
                  </a:cubicBezTo>
                  <a:cubicBezTo>
                    <a:pt x="1824" y="1168"/>
                    <a:pt x="3391" y="911"/>
                    <a:pt x="4966" y="911"/>
                  </a:cubicBezTo>
                  <a:cubicBezTo>
                    <a:pt x="5200" y="911"/>
                    <a:pt x="5434" y="917"/>
                    <a:pt x="5668" y="929"/>
                  </a:cubicBezTo>
                  <a:cubicBezTo>
                    <a:pt x="7117" y="1110"/>
                    <a:pt x="8475" y="1381"/>
                    <a:pt x="9924" y="1925"/>
                  </a:cubicBezTo>
                  <a:cubicBezTo>
                    <a:pt x="9952" y="1932"/>
                    <a:pt x="9979" y="1935"/>
                    <a:pt x="10005" y="1935"/>
                  </a:cubicBezTo>
                  <a:cubicBezTo>
                    <a:pt x="10324" y="1935"/>
                    <a:pt x="10531" y="1458"/>
                    <a:pt x="10196" y="1291"/>
                  </a:cubicBezTo>
                  <a:cubicBezTo>
                    <a:pt x="8611" y="431"/>
                    <a:pt x="6891" y="0"/>
                    <a:pt x="5181"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5"/>
            <p:cNvSpPr/>
            <p:nvPr/>
          </p:nvSpPr>
          <p:spPr>
            <a:xfrm>
              <a:off x="6643142" y="3097818"/>
              <a:ext cx="501552" cy="162798"/>
            </a:xfrm>
            <a:custGeom>
              <a:avLst/>
              <a:gdLst/>
              <a:ahLst/>
              <a:cxnLst/>
              <a:rect l="l" t="t" r="r" b="b"/>
              <a:pathLst>
                <a:path w="29046" h="9428" extrusionOk="0">
                  <a:moveTo>
                    <a:pt x="28611" y="0"/>
                  </a:moveTo>
                  <a:cubicBezTo>
                    <a:pt x="28584" y="0"/>
                    <a:pt x="28556" y="3"/>
                    <a:pt x="28526" y="9"/>
                  </a:cubicBezTo>
                  <a:cubicBezTo>
                    <a:pt x="25900" y="643"/>
                    <a:pt x="23274" y="1005"/>
                    <a:pt x="20648" y="1277"/>
                  </a:cubicBezTo>
                  <a:cubicBezTo>
                    <a:pt x="18655" y="1277"/>
                    <a:pt x="16754" y="1639"/>
                    <a:pt x="14943" y="2273"/>
                  </a:cubicBezTo>
                  <a:cubicBezTo>
                    <a:pt x="9871" y="4265"/>
                    <a:pt x="4981" y="6529"/>
                    <a:pt x="182" y="9065"/>
                  </a:cubicBezTo>
                  <a:cubicBezTo>
                    <a:pt x="1" y="9155"/>
                    <a:pt x="91" y="9427"/>
                    <a:pt x="272" y="9427"/>
                  </a:cubicBezTo>
                  <a:cubicBezTo>
                    <a:pt x="5343" y="7706"/>
                    <a:pt x="10143" y="5624"/>
                    <a:pt x="15033" y="3722"/>
                  </a:cubicBezTo>
                  <a:cubicBezTo>
                    <a:pt x="19470" y="2001"/>
                    <a:pt x="24270" y="2454"/>
                    <a:pt x="28707" y="733"/>
                  </a:cubicBezTo>
                  <a:cubicBezTo>
                    <a:pt x="29046" y="564"/>
                    <a:pt x="28989" y="0"/>
                    <a:pt x="28611"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5"/>
            <p:cNvSpPr/>
            <p:nvPr/>
          </p:nvSpPr>
          <p:spPr>
            <a:xfrm>
              <a:off x="6602494" y="3355778"/>
              <a:ext cx="554701" cy="108112"/>
            </a:xfrm>
            <a:custGeom>
              <a:avLst/>
              <a:gdLst/>
              <a:ahLst/>
              <a:cxnLst/>
              <a:rect l="l" t="t" r="r" b="b"/>
              <a:pathLst>
                <a:path w="32124" h="6261" extrusionOk="0">
                  <a:moveTo>
                    <a:pt x="31766" y="0"/>
                  </a:moveTo>
                  <a:cubicBezTo>
                    <a:pt x="31743" y="0"/>
                    <a:pt x="31719" y="4"/>
                    <a:pt x="31695" y="12"/>
                  </a:cubicBezTo>
                  <a:cubicBezTo>
                    <a:pt x="21191" y="2367"/>
                    <a:pt x="10324" y="2004"/>
                    <a:pt x="91" y="5898"/>
                  </a:cubicBezTo>
                  <a:cubicBezTo>
                    <a:pt x="0" y="5989"/>
                    <a:pt x="0" y="6260"/>
                    <a:pt x="181" y="6260"/>
                  </a:cubicBezTo>
                  <a:cubicBezTo>
                    <a:pt x="5977" y="5445"/>
                    <a:pt x="11682" y="4178"/>
                    <a:pt x="17478" y="3363"/>
                  </a:cubicBezTo>
                  <a:cubicBezTo>
                    <a:pt x="22006" y="2819"/>
                    <a:pt x="27982" y="3363"/>
                    <a:pt x="31876" y="555"/>
                  </a:cubicBezTo>
                  <a:cubicBezTo>
                    <a:pt x="32124" y="390"/>
                    <a:pt x="31996" y="0"/>
                    <a:pt x="31766"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5"/>
            <p:cNvSpPr/>
            <p:nvPr/>
          </p:nvSpPr>
          <p:spPr>
            <a:xfrm>
              <a:off x="6732726" y="3588129"/>
              <a:ext cx="569724" cy="97803"/>
            </a:xfrm>
            <a:custGeom>
              <a:avLst/>
              <a:gdLst/>
              <a:ahLst/>
              <a:cxnLst/>
              <a:rect l="l" t="t" r="r" b="b"/>
              <a:pathLst>
                <a:path w="32994" h="5664" extrusionOk="0">
                  <a:moveTo>
                    <a:pt x="32585" y="0"/>
                  </a:moveTo>
                  <a:cubicBezTo>
                    <a:pt x="32526" y="0"/>
                    <a:pt x="32462" y="15"/>
                    <a:pt x="32394" y="49"/>
                  </a:cubicBezTo>
                  <a:cubicBezTo>
                    <a:pt x="29496" y="1407"/>
                    <a:pt x="26598" y="1136"/>
                    <a:pt x="23429" y="1317"/>
                  </a:cubicBezTo>
                  <a:cubicBezTo>
                    <a:pt x="20984" y="1589"/>
                    <a:pt x="18629" y="2132"/>
                    <a:pt x="16275" y="2856"/>
                  </a:cubicBezTo>
                  <a:cubicBezTo>
                    <a:pt x="11113" y="4305"/>
                    <a:pt x="5136" y="3219"/>
                    <a:pt x="155" y="5301"/>
                  </a:cubicBezTo>
                  <a:cubicBezTo>
                    <a:pt x="0" y="5301"/>
                    <a:pt x="45" y="5501"/>
                    <a:pt x="175" y="5501"/>
                  </a:cubicBezTo>
                  <a:cubicBezTo>
                    <a:pt x="196" y="5501"/>
                    <a:pt x="220" y="5495"/>
                    <a:pt x="246" y="5483"/>
                  </a:cubicBezTo>
                  <a:cubicBezTo>
                    <a:pt x="5951" y="5301"/>
                    <a:pt x="11837" y="5664"/>
                    <a:pt x="17361" y="4124"/>
                  </a:cubicBezTo>
                  <a:cubicBezTo>
                    <a:pt x="20712" y="3309"/>
                    <a:pt x="24063" y="2856"/>
                    <a:pt x="27504" y="2766"/>
                  </a:cubicBezTo>
                  <a:cubicBezTo>
                    <a:pt x="29496" y="2675"/>
                    <a:pt x="31398" y="1860"/>
                    <a:pt x="32847" y="502"/>
                  </a:cubicBezTo>
                  <a:cubicBezTo>
                    <a:pt x="32994" y="281"/>
                    <a:pt x="32842" y="0"/>
                    <a:pt x="32585"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5"/>
            <p:cNvSpPr/>
            <p:nvPr/>
          </p:nvSpPr>
          <p:spPr>
            <a:xfrm>
              <a:off x="7098624" y="2973786"/>
              <a:ext cx="252900" cy="21308"/>
            </a:xfrm>
            <a:custGeom>
              <a:avLst/>
              <a:gdLst/>
              <a:ahLst/>
              <a:cxnLst/>
              <a:rect l="l" t="t" r="r" b="b"/>
              <a:pathLst>
                <a:path w="14646" h="1234" extrusionOk="0">
                  <a:moveTo>
                    <a:pt x="12297" y="0"/>
                  </a:moveTo>
                  <a:cubicBezTo>
                    <a:pt x="10541" y="0"/>
                    <a:pt x="8767" y="65"/>
                    <a:pt x="7038" y="129"/>
                  </a:cubicBezTo>
                  <a:cubicBezTo>
                    <a:pt x="4684" y="219"/>
                    <a:pt x="2329" y="38"/>
                    <a:pt x="156" y="944"/>
                  </a:cubicBezTo>
                  <a:cubicBezTo>
                    <a:pt x="0" y="1021"/>
                    <a:pt x="45" y="1233"/>
                    <a:pt x="176" y="1233"/>
                  </a:cubicBezTo>
                  <a:cubicBezTo>
                    <a:pt x="198" y="1233"/>
                    <a:pt x="221" y="1228"/>
                    <a:pt x="246" y="1215"/>
                  </a:cubicBezTo>
                  <a:cubicBezTo>
                    <a:pt x="1718" y="649"/>
                    <a:pt x="3296" y="543"/>
                    <a:pt x="4869" y="543"/>
                  </a:cubicBezTo>
                  <a:cubicBezTo>
                    <a:pt x="5813" y="543"/>
                    <a:pt x="6755" y="581"/>
                    <a:pt x="7672" y="581"/>
                  </a:cubicBezTo>
                  <a:cubicBezTo>
                    <a:pt x="9936" y="581"/>
                    <a:pt x="12200" y="581"/>
                    <a:pt x="14464" y="219"/>
                  </a:cubicBezTo>
                  <a:cubicBezTo>
                    <a:pt x="14645" y="219"/>
                    <a:pt x="14645" y="38"/>
                    <a:pt x="14464" y="38"/>
                  </a:cubicBezTo>
                  <a:cubicBezTo>
                    <a:pt x="13748" y="11"/>
                    <a:pt x="13024" y="0"/>
                    <a:pt x="12297"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5"/>
            <p:cNvSpPr/>
            <p:nvPr/>
          </p:nvSpPr>
          <p:spPr>
            <a:xfrm>
              <a:off x="7149788" y="2945139"/>
              <a:ext cx="173590" cy="15230"/>
            </a:xfrm>
            <a:custGeom>
              <a:avLst/>
              <a:gdLst/>
              <a:ahLst/>
              <a:cxnLst/>
              <a:rect l="l" t="t" r="r" b="b"/>
              <a:pathLst>
                <a:path w="10053" h="882" extrusionOk="0">
                  <a:moveTo>
                    <a:pt x="7538" y="0"/>
                  </a:moveTo>
                  <a:cubicBezTo>
                    <a:pt x="5034" y="0"/>
                    <a:pt x="2582" y="221"/>
                    <a:pt x="181" y="701"/>
                  </a:cubicBezTo>
                  <a:cubicBezTo>
                    <a:pt x="0" y="701"/>
                    <a:pt x="0" y="882"/>
                    <a:pt x="181" y="882"/>
                  </a:cubicBezTo>
                  <a:cubicBezTo>
                    <a:pt x="3351" y="610"/>
                    <a:pt x="6611" y="610"/>
                    <a:pt x="9961" y="339"/>
                  </a:cubicBezTo>
                  <a:cubicBezTo>
                    <a:pt x="10052" y="339"/>
                    <a:pt x="10052" y="67"/>
                    <a:pt x="9961" y="67"/>
                  </a:cubicBezTo>
                  <a:cubicBezTo>
                    <a:pt x="9148" y="23"/>
                    <a:pt x="8341" y="0"/>
                    <a:pt x="7538"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5"/>
            <p:cNvSpPr/>
            <p:nvPr/>
          </p:nvSpPr>
          <p:spPr>
            <a:xfrm>
              <a:off x="7188881" y="2933777"/>
              <a:ext cx="54738" cy="6268"/>
            </a:xfrm>
            <a:custGeom>
              <a:avLst/>
              <a:gdLst/>
              <a:ahLst/>
              <a:cxnLst/>
              <a:rect l="l" t="t" r="r" b="b"/>
              <a:pathLst>
                <a:path w="3170" h="363" extrusionOk="0">
                  <a:moveTo>
                    <a:pt x="181" y="1"/>
                  </a:moveTo>
                  <a:cubicBezTo>
                    <a:pt x="0" y="1"/>
                    <a:pt x="0" y="272"/>
                    <a:pt x="181" y="272"/>
                  </a:cubicBezTo>
                  <a:cubicBezTo>
                    <a:pt x="1177" y="272"/>
                    <a:pt x="2083" y="363"/>
                    <a:pt x="3079" y="363"/>
                  </a:cubicBezTo>
                  <a:cubicBezTo>
                    <a:pt x="3170" y="363"/>
                    <a:pt x="3170" y="91"/>
                    <a:pt x="3079" y="91"/>
                  </a:cubicBezTo>
                  <a:cubicBezTo>
                    <a:pt x="2083" y="1"/>
                    <a:pt x="1177" y="1"/>
                    <a:pt x="18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5"/>
            <p:cNvSpPr/>
            <p:nvPr/>
          </p:nvSpPr>
          <p:spPr>
            <a:xfrm>
              <a:off x="6508611" y="2320660"/>
              <a:ext cx="252917" cy="84973"/>
            </a:xfrm>
            <a:custGeom>
              <a:avLst/>
              <a:gdLst/>
              <a:ahLst/>
              <a:cxnLst/>
              <a:rect l="l" t="t" r="r" b="b"/>
              <a:pathLst>
                <a:path w="14647" h="4921" extrusionOk="0">
                  <a:moveTo>
                    <a:pt x="645" y="0"/>
                  </a:moveTo>
                  <a:cubicBezTo>
                    <a:pt x="284" y="0"/>
                    <a:pt x="1" y="514"/>
                    <a:pt x="366" y="733"/>
                  </a:cubicBezTo>
                  <a:cubicBezTo>
                    <a:pt x="3050" y="2567"/>
                    <a:pt x="6918" y="4920"/>
                    <a:pt x="10463" y="4920"/>
                  </a:cubicBezTo>
                  <a:cubicBezTo>
                    <a:pt x="11821" y="4920"/>
                    <a:pt x="13133" y="4575"/>
                    <a:pt x="14312" y="3722"/>
                  </a:cubicBezTo>
                  <a:cubicBezTo>
                    <a:pt x="14647" y="3471"/>
                    <a:pt x="14517" y="2987"/>
                    <a:pt x="14138" y="2987"/>
                  </a:cubicBezTo>
                  <a:cubicBezTo>
                    <a:pt x="14107" y="2987"/>
                    <a:pt x="14074" y="2991"/>
                    <a:pt x="14040" y="2997"/>
                  </a:cubicBezTo>
                  <a:cubicBezTo>
                    <a:pt x="12798" y="3411"/>
                    <a:pt x="11468" y="3618"/>
                    <a:pt x="10133" y="3618"/>
                  </a:cubicBezTo>
                  <a:cubicBezTo>
                    <a:pt x="9131" y="3618"/>
                    <a:pt x="8128" y="3502"/>
                    <a:pt x="7158" y="3269"/>
                  </a:cubicBezTo>
                  <a:cubicBezTo>
                    <a:pt x="4894" y="2545"/>
                    <a:pt x="2811" y="1458"/>
                    <a:pt x="909" y="100"/>
                  </a:cubicBezTo>
                  <a:cubicBezTo>
                    <a:pt x="822" y="30"/>
                    <a:pt x="731" y="0"/>
                    <a:pt x="645"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5"/>
            <p:cNvSpPr/>
            <p:nvPr/>
          </p:nvSpPr>
          <p:spPr>
            <a:xfrm>
              <a:off x="6614996" y="3129107"/>
              <a:ext cx="351307" cy="148708"/>
            </a:xfrm>
            <a:custGeom>
              <a:avLst/>
              <a:gdLst/>
              <a:ahLst/>
              <a:cxnLst/>
              <a:rect l="l" t="t" r="r" b="b"/>
              <a:pathLst>
                <a:path w="20345" h="8612" extrusionOk="0">
                  <a:moveTo>
                    <a:pt x="19743" y="0"/>
                  </a:moveTo>
                  <a:cubicBezTo>
                    <a:pt x="19714" y="0"/>
                    <a:pt x="19683" y="3"/>
                    <a:pt x="19652" y="8"/>
                  </a:cubicBezTo>
                  <a:cubicBezTo>
                    <a:pt x="16120" y="461"/>
                    <a:pt x="12588" y="2453"/>
                    <a:pt x="9600" y="3902"/>
                  </a:cubicBezTo>
                  <a:cubicBezTo>
                    <a:pt x="6611" y="5442"/>
                    <a:pt x="2898" y="6347"/>
                    <a:pt x="182" y="8339"/>
                  </a:cubicBezTo>
                  <a:cubicBezTo>
                    <a:pt x="1" y="8430"/>
                    <a:pt x="182" y="8611"/>
                    <a:pt x="272" y="8611"/>
                  </a:cubicBezTo>
                  <a:cubicBezTo>
                    <a:pt x="7064" y="6709"/>
                    <a:pt x="13403" y="3540"/>
                    <a:pt x="19833" y="823"/>
                  </a:cubicBezTo>
                  <a:cubicBezTo>
                    <a:pt x="20344" y="653"/>
                    <a:pt x="20214" y="0"/>
                    <a:pt x="1974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5"/>
            <p:cNvSpPr/>
            <p:nvPr/>
          </p:nvSpPr>
          <p:spPr>
            <a:xfrm>
              <a:off x="6392953" y="3751445"/>
              <a:ext cx="196521" cy="217916"/>
            </a:xfrm>
            <a:custGeom>
              <a:avLst/>
              <a:gdLst/>
              <a:ahLst/>
              <a:cxnLst/>
              <a:rect l="l" t="t" r="r" b="b"/>
              <a:pathLst>
                <a:path w="11381" h="12620" extrusionOk="0">
                  <a:moveTo>
                    <a:pt x="10878" y="0"/>
                  </a:moveTo>
                  <a:cubicBezTo>
                    <a:pt x="10847" y="0"/>
                    <a:pt x="10813" y="3"/>
                    <a:pt x="10777" y="9"/>
                  </a:cubicBezTo>
                  <a:cubicBezTo>
                    <a:pt x="7245" y="734"/>
                    <a:pt x="1087" y="3269"/>
                    <a:pt x="272" y="7435"/>
                  </a:cubicBezTo>
                  <a:cubicBezTo>
                    <a:pt x="0" y="9065"/>
                    <a:pt x="453" y="10695"/>
                    <a:pt x="1630" y="11872"/>
                  </a:cubicBezTo>
                  <a:cubicBezTo>
                    <a:pt x="2264" y="12461"/>
                    <a:pt x="3057" y="12619"/>
                    <a:pt x="3872" y="12619"/>
                  </a:cubicBezTo>
                  <a:cubicBezTo>
                    <a:pt x="4687" y="12619"/>
                    <a:pt x="5524" y="12461"/>
                    <a:pt x="6249" y="12415"/>
                  </a:cubicBezTo>
                  <a:cubicBezTo>
                    <a:pt x="6792" y="12325"/>
                    <a:pt x="6792" y="11510"/>
                    <a:pt x="6249" y="11510"/>
                  </a:cubicBezTo>
                  <a:cubicBezTo>
                    <a:pt x="4528" y="11419"/>
                    <a:pt x="2808" y="11691"/>
                    <a:pt x="1721" y="10152"/>
                  </a:cubicBezTo>
                  <a:cubicBezTo>
                    <a:pt x="725" y="8612"/>
                    <a:pt x="1721" y="6529"/>
                    <a:pt x="2898" y="5443"/>
                  </a:cubicBezTo>
                  <a:cubicBezTo>
                    <a:pt x="5072" y="3269"/>
                    <a:pt x="8241" y="2092"/>
                    <a:pt x="10958" y="734"/>
                  </a:cubicBezTo>
                  <a:cubicBezTo>
                    <a:pt x="11381" y="564"/>
                    <a:pt x="11330" y="0"/>
                    <a:pt x="10878"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5"/>
            <p:cNvSpPr/>
            <p:nvPr/>
          </p:nvSpPr>
          <p:spPr>
            <a:xfrm>
              <a:off x="7234226" y="3124549"/>
              <a:ext cx="387811" cy="39404"/>
            </a:xfrm>
            <a:custGeom>
              <a:avLst/>
              <a:gdLst/>
              <a:ahLst/>
              <a:cxnLst/>
              <a:rect l="l" t="t" r="r" b="b"/>
              <a:pathLst>
                <a:path w="22459" h="2282" extrusionOk="0">
                  <a:moveTo>
                    <a:pt x="22368" y="1"/>
                  </a:moveTo>
                  <a:cubicBezTo>
                    <a:pt x="18655" y="363"/>
                    <a:pt x="14942" y="634"/>
                    <a:pt x="11320" y="997"/>
                  </a:cubicBezTo>
                  <a:cubicBezTo>
                    <a:pt x="8023" y="1244"/>
                    <a:pt x="4500" y="2017"/>
                    <a:pt x="1162" y="2017"/>
                  </a:cubicBezTo>
                  <a:cubicBezTo>
                    <a:pt x="833" y="2017"/>
                    <a:pt x="506" y="2009"/>
                    <a:pt x="181" y="1993"/>
                  </a:cubicBezTo>
                  <a:lnTo>
                    <a:pt x="0" y="1993"/>
                  </a:lnTo>
                  <a:lnTo>
                    <a:pt x="0" y="2083"/>
                  </a:lnTo>
                  <a:cubicBezTo>
                    <a:pt x="322" y="2230"/>
                    <a:pt x="691" y="2281"/>
                    <a:pt x="1083" y="2281"/>
                  </a:cubicBezTo>
                  <a:cubicBezTo>
                    <a:pt x="1904" y="2281"/>
                    <a:pt x="2826" y="2054"/>
                    <a:pt x="3623" y="1993"/>
                  </a:cubicBezTo>
                  <a:cubicBezTo>
                    <a:pt x="5615" y="1812"/>
                    <a:pt x="7698" y="1631"/>
                    <a:pt x="9690" y="1449"/>
                  </a:cubicBezTo>
                  <a:cubicBezTo>
                    <a:pt x="13946" y="1087"/>
                    <a:pt x="18112" y="634"/>
                    <a:pt x="22368" y="91"/>
                  </a:cubicBezTo>
                  <a:cubicBezTo>
                    <a:pt x="22458" y="91"/>
                    <a:pt x="22458" y="1"/>
                    <a:pt x="22368"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5"/>
            <p:cNvSpPr/>
            <p:nvPr/>
          </p:nvSpPr>
          <p:spPr>
            <a:xfrm>
              <a:off x="7299894" y="3151123"/>
              <a:ext cx="298693" cy="28181"/>
            </a:xfrm>
            <a:custGeom>
              <a:avLst/>
              <a:gdLst/>
              <a:ahLst/>
              <a:cxnLst/>
              <a:rect l="l" t="t" r="r" b="b"/>
              <a:pathLst>
                <a:path w="17298" h="1632" extrusionOk="0">
                  <a:moveTo>
                    <a:pt x="17297" y="1"/>
                  </a:moveTo>
                  <a:lnTo>
                    <a:pt x="17297" y="1"/>
                  </a:lnTo>
                  <a:cubicBezTo>
                    <a:pt x="11501" y="273"/>
                    <a:pt x="5706" y="816"/>
                    <a:pt x="1" y="1631"/>
                  </a:cubicBezTo>
                  <a:cubicBezTo>
                    <a:pt x="5706" y="997"/>
                    <a:pt x="11501" y="454"/>
                    <a:pt x="17297"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5"/>
            <p:cNvSpPr/>
            <p:nvPr/>
          </p:nvSpPr>
          <p:spPr>
            <a:xfrm>
              <a:off x="7412478" y="3174590"/>
              <a:ext cx="145444" cy="15644"/>
            </a:xfrm>
            <a:custGeom>
              <a:avLst/>
              <a:gdLst/>
              <a:ahLst/>
              <a:cxnLst/>
              <a:rect l="l" t="t" r="r" b="b"/>
              <a:pathLst>
                <a:path w="8423" h="906" extrusionOk="0">
                  <a:moveTo>
                    <a:pt x="1" y="906"/>
                  </a:moveTo>
                  <a:lnTo>
                    <a:pt x="1" y="906"/>
                  </a:lnTo>
                  <a:cubicBezTo>
                    <a:pt x="2808" y="363"/>
                    <a:pt x="5615" y="91"/>
                    <a:pt x="8423" y="0"/>
                  </a:cubicBezTo>
                  <a:lnTo>
                    <a:pt x="8423" y="0"/>
                  </a:lnTo>
                  <a:cubicBezTo>
                    <a:pt x="5615" y="91"/>
                    <a:pt x="2808" y="363"/>
                    <a:pt x="1" y="906"/>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5"/>
            <p:cNvSpPr/>
            <p:nvPr/>
          </p:nvSpPr>
          <p:spPr>
            <a:xfrm>
              <a:off x="6751047" y="2555360"/>
              <a:ext cx="450354" cy="68828"/>
            </a:xfrm>
            <a:custGeom>
              <a:avLst/>
              <a:gdLst/>
              <a:ahLst/>
              <a:cxnLst/>
              <a:rect l="l" t="t" r="r" b="b"/>
              <a:pathLst>
                <a:path w="26081" h="3986" extrusionOk="0">
                  <a:moveTo>
                    <a:pt x="0" y="1"/>
                  </a:moveTo>
                  <a:lnTo>
                    <a:pt x="0" y="91"/>
                  </a:lnTo>
                  <a:cubicBezTo>
                    <a:pt x="8603" y="1450"/>
                    <a:pt x="17297" y="3442"/>
                    <a:pt x="25990" y="3985"/>
                  </a:cubicBezTo>
                  <a:cubicBezTo>
                    <a:pt x="26081" y="3985"/>
                    <a:pt x="26081" y="3804"/>
                    <a:pt x="25990" y="3804"/>
                  </a:cubicBezTo>
                  <a:cubicBezTo>
                    <a:pt x="17568" y="1812"/>
                    <a:pt x="8603" y="1178"/>
                    <a:pt x="0"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5"/>
            <p:cNvSpPr/>
            <p:nvPr/>
          </p:nvSpPr>
          <p:spPr>
            <a:xfrm>
              <a:off x="6927745" y="2556931"/>
              <a:ext cx="222060" cy="46916"/>
            </a:xfrm>
            <a:custGeom>
              <a:avLst/>
              <a:gdLst/>
              <a:ahLst/>
              <a:cxnLst/>
              <a:rect l="l" t="t" r="r" b="b"/>
              <a:pathLst>
                <a:path w="12860" h="2717" extrusionOk="0">
                  <a:moveTo>
                    <a:pt x="0" y="0"/>
                  </a:moveTo>
                  <a:lnTo>
                    <a:pt x="0" y="0"/>
                  </a:lnTo>
                  <a:cubicBezTo>
                    <a:pt x="4256" y="996"/>
                    <a:pt x="8512" y="2083"/>
                    <a:pt x="12859" y="2717"/>
                  </a:cubicBezTo>
                  <a:cubicBezTo>
                    <a:pt x="12859" y="2717"/>
                    <a:pt x="12859" y="2626"/>
                    <a:pt x="12859" y="2536"/>
                  </a:cubicBezTo>
                  <a:cubicBezTo>
                    <a:pt x="8603" y="1630"/>
                    <a:pt x="4256" y="906"/>
                    <a:pt x="0"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5"/>
            <p:cNvSpPr/>
            <p:nvPr/>
          </p:nvSpPr>
          <p:spPr>
            <a:xfrm>
              <a:off x="6993413" y="2536590"/>
              <a:ext cx="126674" cy="29735"/>
            </a:xfrm>
            <a:custGeom>
              <a:avLst/>
              <a:gdLst/>
              <a:ahLst/>
              <a:cxnLst/>
              <a:rect l="l" t="t" r="r" b="b"/>
              <a:pathLst>
                <a:path w="7336" h="1722" extrusionOk="0">
                  <a:moveTo>
                    <a:pt x="91" y="1"/>
                  </a:moveTo>
                  <a:cubicBezTo>
                    <a:pt x="0" y="91"/>
                    <a:pt x="0" y="273"/>
                    <a:pt x="91" y="273"/>
                  </a:cubicBezTo>
                  <a:cubicBezTo>
                    <a:pt x="2445" y="544"/>
                    <a:pt x="4800" y="1359"/>
                    <a:pt x="7154" y="1721"/>
                  </a:cubicBezTo>
                  <a:cubicBezTo>
                    <a:pt x="7336" y="1721"/>
                    <a:pt x="7336" y="1540"/>
                    <a:pt x="7245" y="1540"/>
                  </a:cubicBezTo>
                  <a:cubicBezTo>
                    <a:pt x="4891" y="816"/>
                    <a:pt x="2536" y="273"/>
                    <a:pt x="9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5"/>
            <p:cNvSpPr/>
            <p:nvPr/>
          </p:nvSpPr>
          <p:spPr>
            <a:xfrm>
              <a:off x="6432047" y="3205464"/>
              <a:ext cx="12519" cy="39508"/>
            </a:xfrm>
            <a:custGeom>
              <a:avLst/>
              <a:gdLst/>
              <a:ahLst/>
              <a:cxnLst/>
              <a:rect l="l" t="t" r="r" b="b"/>
              <a:pathLst>
                <a:path w="725" h="2288" extrusionOk="0">
                  <a:moveTo>
                    <a:pt x="317" y="1"/>
                  </a:moveTo>
                  <a:cubicBezTo>
                    <a:pt x="204" y="1"/>
                    <a:pt x="91" y="69"/>
                    <a:pt x="91" y="205"/>
                  </a:cubicBezTo>
                  <a:cubicBezTo>
                    <a:pt x="0" y="929"/>
                    <a:pt x="91" y="1654"/>
                    <a:pt x="453" y="2287"/>
                  </a:cubicBezTo>
                  <a:cubicBezTo>
                    <a:pt x="544" y="2287"/>
                    <a:pt x="634" y="2287"/>
                    <a:pt x="725" y="2197"/>
                  </a:cubicBezTo>
                  <a:cubicBezTo>
                    <a:pt x="634" y="1472"/>
                    <a:pt x="634" y="839"/>
                    <a:pt x="544" y="205"/>
                  </a:cubicBezTo>
                  <a:cubicBezTo>
                    <a:pt x="544" y="69"/>
                    <a:pt x="431" y="1"/>
                    <a:pt x="317"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5"/>
            <p:cNvSpPr/>
            <p:nvPr/>
          </p:nvSpPr>
          <p:spPr>
            <a:xfrm>
              <a:off x="6468015" y="3181618"/>
              <a:ext cx="18770" cy="71954"/>
            </a:xfrm>
            <a:custGeom>
              <a:avLst/>
              <a:gdLst/>
              <a:ahLst/>
              <a:cxnLst/>
              <a:rect l="l" t="t" r="r" b="b"/>
              <a:pathLst>
                <a:path w="1087" h="4167" extrusionOk="0">
                  <a:moveTo>
                    <a:pt x="374" y="1"/>
                  </a:moveTo>
                  <a:cubicBezTo>
                    <a:pt x="317" y="1"/>
                    <a:pt x="272" y="46"/>
                    <a:pt x="272" y="137"/>
                  </a:cubicBezTo>
                  <a:cubicBezTo>
                    <a:pt x="0" y="1495"/>
                    <a:pt x="181" y="2853"/>
                    <a:pt x="725" y="4031"/>
                  </a:cubicBezTo>
                  <a:cubicBezTo>
                    <a:pt x="770" y="4121"/>
                    <a:pt x="860" y="4167"/>
                    <a:pt x="940" y="4167"/>
                  </a:cubicBezTo>
                  <a:cubicBezTo>
                    <a:pt x="1019" y="4167"/>
                    <a:pt x="1087" y="4121"/>
                    <a:pt x="1087" y="4031"/>
                  </a:cubicBezTo>
                  <a:cubicBezTo>
                    <a:pt x="1087" y="3397"/>
                    <a:pt x="996" y="2763"/>
                    <a:pt x="815" y="2129"/>
                  </a:cubicBezTo>
                  <a:cubicBezTo>
                    <a:pt x="725" y="1495"/>
                    <a:pt x="634" y="771"/>
                    <a:pt x="544" y="137"/>
                  </a:cubicBezTo>
                  <a:cubicBezTo>
                    <a:pt x="498" y="46"/>
                    <a:pt x="430" y="1"/>
                    <a:pt x="374"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5"/>
            <p:cNvSpPr/>
            <p:nvPr/>
          </p:nvSpPr>
          <p:spPr>
            <a:xfrm>
              <a:off x="6500841" y="3204566"/>
              <a:ext cx="15662" cy="42115"/>
            </a:xfrm>
            <a:custGeom>
              <a:avLst/>
              <a:gdLst/>
              <a:ahLst/>
              <a:cxnLst/>
              <a:rect l="l" t="t" r="r" b="b"/>
              <a:pathLst>
                <a:path w="907" h="2439" extrusionOk="0">
                  <a:moveTo>
                    <a:pt x="568" y="0"/>
                  </a:moveTo>
                  <a:cubicBezTo>
                    <a:pt x="522" y="0"/>
                    <a:pt x="480" y="22"/>
                    <a:pt x="454" y="76"/>
                  </a:cubicBezTo>
                  <a:cubicBezTo>
                    <a:pt x="1" y="800"/>
                    <a:pt x="1" y="1706"/>
                    <a:pt x="454" y="2339"/>
                  </a:cubicBezTo>
                  <a:cubicBezTo>
                    <a:pt x="523" y="2409"/>
                    <a:pt x="605" y="2438"/>
                    <a:pt x="681" y="2438"/>
                  </a:cubicBezTo>
                  <a:cubicBezTo>
                    <a:pt x="803" y="2438"/>
                    <a:pt x="906" y="2361"/>
                    <a:pt x="906" y="2249"/>
                  </a:cubicBezTo>
                  <a:cubicBezTo>
                    <a:pt x="635" y="1615"/>
                    <a:pt x="635" y="891"/>
                    <a:pt x="816" y="257"/>
                  </a:cubicBezTo>
                  <a:cubicBezTo>
                    <a:pt x="816" y="129"/>
                    <a:pt x="680" y="0"/>
                    <a:pt x="568"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5"/>
            <p:cNvSpPr/>
            <p:nvPr/>
          </p:nvSpPr>
          <p:spPr>
            <a:xfrm>
              <a:off x="6410152" y="3863649"/>
              <a:ext cx="179841" cy="49022"/>
            </a:xfrm>
            <a:custGeom>
              <a:avLst/>
              <a:gdLst/>
              <a:ahLst/>
              <a:cxnLst/>
              <a:rect l="l" t="t" r="r" b="b"/>
              <a:pathLst>
                <a:path w="10415" h="2839" extrusionOk="0">
                  <a:moveTo>
                    <a:pt x="7616" y="0"/>
                  </a:moveTo>
                  <a:cubicBezTo>
                    <a:pt x="6309" y="0"/>
                    <a:pt x="4994" y="185"/>
                    <a:pt x="3713" y="575"/>
                  </a:cubicBezTo>
                  <a:cubicBezTo>
                    <a:pt x="2627" y="846"/>
                    <a:pt x="272" y="1208"/>
                    <a:pt x="1" y="2567"/>
                  </a:cubicBezTo>
                  <a:cubicBezTo>
                    <a:pt x="1" y="2657"/>
                    <a:pt x="91" y="2748"/>
                    <a:pt x="182" y="2838"/>
                  </a:cubicBezTo>
                  <a:lnTo>
                    <a:pt x="363" y="2838"/>
                  </a:lnTo>
                  <a:cubicBezTo>
                    <a:pt x="997" y="1661"/>
                    <a:pt x="4076" y="1299"/>
                    <a:pt x="5253" y="1118"/>
                  </a:cubicBezTo>
                  <a:cubicBezTo>
                    <a:pt x="6792" y="756"/>
                    <a:pt x="8422" y="756"/>
                    <a:pt x="10052" y="665"/>
                  </a:cubicBezTo>
                  <a:cubicBezTo>
                    <a:pt x="10415" y="665"/>
                    <a:pt x="10415" y="212"/>
                    <a:pt x="10052" y="212"/>
                  </a:cubicBezTo>
                  <a:cubicBezTo>
                    <a:pt x="9250" y="73"/>
                    <a:pt x="8435" y="0"/>
                    <a:pt x="7616"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5"/>
            <p:cNvSpPr/>
            <p:nvPr/>
          </p:nvSpPr>
          <p:spPr>
            <a:xfrm>
              <a:off x="6896456" y="3399758"/>
              <a:ext cx="220506" cy="29424"/>
            </a:xfrm>
            <a:custGeom>
              <a:avLst/>
              <a:gdLst/>
              <a:ahLst/>
              <a:cxnLst/>
              <a:rect l="l" t="t" r="r" b="b"/>
              <a:pathLst>
                <a:path w="12770" h="1704" extrusionOk="0">
                  <a:moveTo>
                    <a:pt x="12769" y="1"/>
                  </a:moveTo>
                  <a:cubicBezTo>
                    <a:pt x="10130" y="939"/>
                    <a:pt x="7377" y="1384"/>
                    <a:pt x="4633" y="1384"/>
                  </a:cubicBezTo>
                  <a:cubicBezTo>
                    <a:pt x="3140" y="1384"/>
                    <a:pt x="1650" y="1252"/>
                    <a:pt x="182" y="997"/>
                  </a:cubicBezTo>
                  <a:cubicBezTo>
                    <a:pt x="91" y="997"/>
                    <a:pt x="1" y="1178"/>
                    <a:pt x="182" y="1178"/>
                  </a:cubicBezTo>
                  <a:cubicBezTo>
                    <a:pt x="1663" y="1532"/>
                    <a:pt x="3179" y="1703"/>
                    <a:pt x="4696" y="1703"/>
                  </a:cubicBezTo>
                  <a:cubicBezTo>
                    <a:pt x="7446" y="1703"/>
                    <a:pt x="10202" y="1142"/>
                    <a:pt x="12769" y="91"/>
                  </a:cubicBezTo>
                  <a:cubicBezTo>
                    <a:pt x="12769" y="91"/>
                    <a:pt x="12769" y="1"/>
                    <a:pt x="1276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5"/>
            <p:cNvSpPr/>
            <p:nvPr/>
          </p:nvSpPr>
          <p:spPr>
            <a:xfrm>
              <a:off x="6968393" y="3427904"/>
              <a:ext cx="137622" cy="22154"/>
            </a:xfrm>
            <a:custGeom>
              <a:avLst/>
              <a:gdLst/>
              <a:ahLst/>
              <a:cxnLst/>
              <a:rect l="l" t="t" r="r" b="b"/>
              <a:pathLst>
                <a:path w="7970" h="1283" extrusionOk="0">
                  <a:moveTo>
                    <a:pt x="7788" y="1"/>
                  </a:moveTo>
                  <a:cubicBezTo>
                    <a:pt x="5253" y="635"/>
                    <a:pt x="2717" y="997"/>
                    <a:pt x="91" y="1087"/>
                  </a:cubicBezTo>
                  <a:cubicBezTo>
                    <a:pt x="1" y="1087"/>
                    <a:pt x="1" y="1268"/>
                    <a:pt x="91" y="1268"/>
                  </a:cubicBezTo>
                  <a:cubicBezTo>
                    <a:pt x="354" y="1278"/>
                    <a:pt x="616" y="1282"/>
                    <a:pt x="879" y="1282"/>
                  </a:cubicBezTo>
                  <a:cubicBezTo>
                    <a:pt x="3241" y="1282"/>
                    <a:pt x="5588" y="915"/>
                    <a:pt x="7788" y="182"/>
                  </a:cubicBezTo>
                  <a:cubicBezTo>
                    <a:pt x="7970" y="91"/>
                    <a:pt x="7970" y="1"/>
                    <a:pt x="7788"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5"/>
            <p:cNvSpPr/>
            <p:nvPr/>
          </p:nvSpPr>
          <p:spPr>
            <a:xfrm>
              <a:off x="6647839" y="3699556"/>
              <a:ext cx="218624" cy="77065"/>
            </a:xfrm>
            <a:custGeom>
              <a:avLst/>
              <a:gdLst/>
              <a:ahLst/>
              <a:cxnLst/>
              <a:rect l="l" t="t" r="r" b="b"/>
              <a:pathLst>
                <a:path w="12661" h="4463" extrusionOk="0">
                  <a:moveTo>
                    <a:pt x="12548" y="1"/>
                  </a:moveTo>
                  <a:cubicBezTo>
                    <a:pt x="12532" y="1"/>
                    <a:pt x="12514" y="8"/>
                    <a:pt x="12497" y="26"/>
                  </a:cubicBezTo>
                  <a:cubicBezTo>
                    <a:pt x="8332" y="1112"/>
                    <a:pt x="4166" y="2833"/>
                    <a:pt x="91" y="4282"/>
                  </a:cubicBezTo>
                  <a:cubicBezTo>
                    <a:pt x="0" y="4282"/>
                    <a:pt x="91" y="4463"/>
                    <a:pt x="181" y="4463"/>
                  </a:cubicBezTo>
                  <a:cubicBezTo>
                    <a:pt x="4438" y="3467"/>
                    <a:pt x="8603" y="2108"/>
                    <a:pt x="12588" y="207"/>
                  </a:cubicBezTo>
                  <a:cubicBezTo>
                    <a:pt x="12661" y="134"/>
                    <a:pt x="12616" y="1"/>
                    <a:pt x="12548"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5"/>
            <p:cNvSpPr/>
            <p:nvPr/>
          </p:nvSpPr>
          <p:spPr>
            <a:xfrm>
              <a:off x="6730705" y="3704426"/>
              <a:ext cx="184020" cy="73767"/>
            </a:xfrm>
            <a:custGeom>
              <a:avLst/>
              <a:gdLst/>
              <a:ahLst/>
              <a:cxnLst/>
              <a:rect l="l" t="t" r="r" b="b"/>
              <a:pathLst>
                <a:path w="10657" h="4272" extrusionOk="0">
                  <a:moveTo>
                    <a:pt x="10383" y="1"/>
                  </a:moveTo>
                  <a:cubicBezTo>
                    <a:pt x="10364" y="1"/>
                    <a:pt x="10344" y="5"/>
                    <a:pt x="10324" y="15"/>
                  </a:cubicBezTo>
                  <a:cubicBezTo>
                    <a:pt x="6883" y="1283"/>
                    <a:pt x="3442" y="2642"/>
                    <a:pt x="91" y="4181"/>
                  </a:cubicBezTo>
                  <a:cubicBezTo>
                    <a:pt x="1" y="4272"/>
                    <a:pt x="91" y="4272"/>
                    <a:pt x="91" y="4272"/>
                  </a:cubicBezTo>
                  <a:cubicBezTo>
                    <a:pt x="3533" y="3094"/>
                    <a:pt x="7064" y="1917"/>
                    <a:pt x="10415" y="378"/>
                  </a:cubicBezTo>
                  <a:cubicBezTo>
                    <a:pt x="10657" y="297"/>
                    <a:pt x="10540" y="1"/>
                    <a:pt x="10383"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5"/>
            <p:cNvSpPr/>
            <p:nvPr/>
          </p:nvSpPr>
          <p:spPr>
            <a:xfrm>
              <a:off x="6078650" y="3108127"/>
              <a:ext cx="251777" cy="21135"/>
            </a:xfrm>
            <a:custGeom>
              <a:avLst/>
              <a:gdLst/>
              <a:ahLst/>
              <a:cxnLst/>
              <a:rect l="l" t="t" r="r" b="b"/>
              <a:pathLst>
                <a:path w="14581" h="1224" extrusionOk="0">
                  <a:moveTo>
                    <a:pt x="12107" y="0"/>
                  </a:moveTo>
                  <a:cubicBezTo>
                    <a:pt x="8067" y="0"/>
                    <a:pt x="4079" y="365"/>
                    <a:pt x="91" y="1042"/>
                  </a:cubicBezTo>
                  <a:cubicBezTo>
                    <a:pt x="0" y="1042"/>
                    <a:pt x="0" y="1223"/>
                    <a:pt x="91" y="1223"/>
                  </a:cubicBezTo>
                  <a:cubicBezTo>
                    <a:pt x="4891" y="861"/>
                    <a:pt x="9690" y="318"/>
                    <a:pt x="14580" y="136"/>
                  </a:cubicBezTo>
                  <a:lnTo>
                    <a:pt x="14580" y="46"/>
                  </a:lnTo>
                  <a:cubicBezTo>
                    <a:pt x="13753" y="15"/>
                    <a:pt x="12929" y="0"/>
                    <a:pt x="12107"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5"/>
            <p:cNvSpPr/>
            <p:nvPr/>
          </p:nvSpPr>
          <p:spPr>
            <a:xfrm>
              <a:off x="6210004" y="3121423"/>
              <a:ext cx="132925" cy="6268"/>
            </a:xfrm>
            <a:custGeom>
              <a:avLst/>
              <a:gdLst/>
              <a:ahLst/>
              <a:cxnLst/>
              <a:rect l="l" t="t" r="r" b="b"/>
              <a:pathLst>
                <a:path w="7698" h="363" extrusionOk="0">
                  <a:moveTo>
                    <a:pt x="7607" y="0"/>
                  </a:moveTo>
                  <a:cubicBezTo>
                    <a:pt x="5162" y="0"/>
                    <a:pt x="2626" y="91"/>
                    <a:pt x="91" y="182"/>
                  </a:cubicBezTo>
                  <a:cubicBezTo>
                    <a:pt x="0" y="182"/>
                    <a:pt x="0" y="363"/>
                    <a:pt x="91" y="363"/>
                  </a:cubicBezTo>
                  <a:cubicBezTo>
                    <a:pt x="2717" y="363"/>
                    <a:pt x="5162" y="363"/>
                    <a:pt x="7607" y="182"/>
                  </a:cubicBezTo>
                  <a:cubicBezTo>
                    <a:pt x="7698" y="182"/>
                    <a:pt x="7698" y="0"/>
                    <a:pt x="7607"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5"/>
            <p:cNvSpPr/>
            <p:nvPr/>
          </p:nvSpPr>
          <p:spPr>
            <a:xfrm>
              <a:off x="6537120" y="2771152"/>
              <a:ext cx="543874" cy="305358"/>
            </a:xfrm>
            <a:custGeom>
              <a:avLst/>
              <a:gdLst/>
              <a:ahLst/>
              <a:cxnLst/>
              <a:rect l="l" t="t" r="r" b="b"/>
              <a:pathLst>
                <a:path w="31497" h="17684" extrusionOk="0">
                  <a:moveTo>
                    <a:pt x="31225" y="1"/>
                  </a:moveTo>
                  <a:cubicBezTo>
                    <a:pt x="19815" y="2989"/>
                    <a:pt x="9491" y="10596"/>
                    <a:pt x="73" y="17478"/>
                  </a:cubicBezTo>
                  <a:cubicBezTo>
                    <a:pt x="0" y="17551"/>
                    <a:pt x="45" y="17684"/>
                    <a:pt x="161" y="17684"/>
                  </a:cubicBezTo>
                  <a:cubicBezTo>
                    <a:pt x="189" y="17684"/>
                    <a:pt x="220" y="17677"/>
                    <a:pt x="254" y="17659"/>
                  </a:cubicBezTo>
                  <a:cubicBezTo>
                    <a:pt x="5054" y="14490"/>
                    <a:pt x="9853" y="11139"/>
                    <a:pt x="14834" y="8151"/>
                  </a:cubicBezTo>
                  <a:cubicBezTo>
                    <a:pt x="20086" y="5072"/>
                    <a:pt x="25610" y="2355"/>
                    <a:pt x="31316" y="182"/>
                  </a:cubicBezTo>
                  <a:cubicBezTo>
                    <a:pt x="31497" y="182"/>
                    <a:pt x="31406" y="1"/>
                    <a:pt x="31225"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5"/>
            <p:cNvSpPr/>
            <p:nvPr/>
          </p:nvSpPr>
          <p:spPr>
            <a:xfrm>
              <a:off x="6854237" y="2788040"/>
              <a:ext cx="231022" cy="105090"/>
            </a:xfrm>
            <a:custGeom>
              <a:avLst/>
              <a:gdLst/>
              <a:ahLst/>
              <a:cxnLst/>
              <a:rect l="l" t="t" r="r" b="b"/>
              <a:pathLst>
                <a:path w="13379" h="6086" extrusionOk="0">
                  <a:moveTo>
                    <a:pt x="13202" y="0"/>
                  </a:moveTo>
                  <a:cubicBezTo>
                    <a:pt x="13180" y="0"/>
                    <a:pt x="13157" y="6"/>
                    <a:pt x="13132" y="19"/>
                  </a:cubicBezTo>
                  <a:cubicBezTo>
                    <a:pt x="8604" y="1468"/>
                    <a:pt x="4257" y="3460"/>
                    <a:pt x="91" y="5905"/>
                  </a:cubicBezTo>
                  <a:cubicBezTo>
                    <a:pt x="1" y="5905"/>
                    <a:pt x="91" y="6086"/>
                    <a:pt x="182" y="6086"/>
                  </a:cubicBezTo>
                  <a:cubicBezTo>
                    <a:pt x="4438" y="3913"/>
                    <a:pt x="8785" y="2101"/>
                    <a:pt x="13222" y="290"/>
                  </a:cubicBezTo>
                  <a:cubicBezTo>
                    <a:pt x="13378" y="212"/>
                    <a:pt x="13333" y="0"/>
                    <a:pt x="1320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5"/>
            <p:cNvSpPr/>
            <p:nvPr/>
          </p:nvSpPr>
          <p:spPr>
            <a:xfrm>
              <a:off x="6962142" y="2827444"/>
              <a:ext cx="90706" cy="39111"/>
            </a:xfrm>
            <a:custGeom>
              <a:avLst/>
              <a:gdLst/>
              <a:ahLst/>
              <a:cxnLst/>
              <a:rect l="l" t="t" r="r" b="b"/>
              <a:pathLst>
                <a:path w="5253" h="2265" extrusionOk="0">
                  <a:moveTo>
                    <a:pt x="4981" y="1"/>
                  </a:moveTo>
                  <a:cubicBezTo>
                    <a:pt x="3351" y="544"/>
                    <a:pt x="1721" y="1178"/>
                    <a:pt x="181" y="1993"/>
                  </a:cubicBezTo>
                  <a:cubicBezTo>
                    <a:pt x="0" y="2083"/>
                    <a:pt x="91" y="2265"/>
                    <a:pt x="272" y="2265"/>
                  </a:cubicBezTo>
                  <a:cubicBezTo>
                    <a:pt x="1993" y="1721"/>
                    <a:pt x="3532" y="1178"/>
                    <a:pt x="5072" y="363"/>
                  </a:cubicBezTo>
                  <a:cubicBezTo>
                    <a:pt x="5253" y="272"/>
                    <a:pt x="5162" y="1"/>
                    <a:pt x="498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5"/>
            <p:cNvSpPr/>
            <p:nvPr/>
          </p:nvSpPr>
          <p:spPr>
            <a:xfrm>
              <a:off x="7116945" y="3640329"/>
              <a:ext cx="148224" cy="42478"/>
            </a:xfrm>
            <a:custGeom>
              <a:avLst/>
              <a:gdLst/>
              <a:ahLst/>
              <a:cxnLst/>
              <a:rect l="l" t="t" r="r" b="b"/>
              <a:pathLst>
                <a:path w="8584" h="2460" extrusionOk="0">
                  <a:moveTo>
                    <a:pt x="8324" y="0"/>
                  </a:moveTo>
                  <a:cubicBezTo>
                    <a:pt x="8299" y="0"/>
                    <a:pt x="8271" y="5"/>
                    <a:pt x="8241" y="14"/>
                  </a:cubicBezTo>
                  <a:cubicBezTo>
                    <a:pt x="6792" y="377"/>
                    <a:pt x="5253" y="739"/>
                    <a:pt x="3713" y="920"/>
                  </a:cubicBezTo>
                  <a:cubicBezTo>
                    <a:pt x="2966" y="920"/>
                    <a:pt x="1914" y="614"/>
                    <a:pt x="1014" y="614"/>
                  </a:cubicBezTo>
                  <a:cubicBezTo>
                    <a:pt x="714" y="614"/>
                    <a:pt x="431" y="648"/>
                    <a:pt x="182" y="739"/>
                  </a:cubicBezTo>
                  <a:cubicBezTo>
                    <a:pt x="91" y="830"/>
                    <a:pt x="0" y="920"/>
                    <a:pt x="0" y="1011"/>
                  </a:cubicBezTo>
                  <a:cubicBezTo>
                    <a:pt x="91" y="1826"/>
                    <a:pt x="815" y="2188"/>
                    <a:pt x="1449" y="2460"/>
                  </a:cubicBezTo>
                  <a:cubicBezTo>
                    <a:pt x="667" y="1677"/>
                    <a:pt x="387" y="1286"/>
                    <a:pt x="655" y="1286"/>
                  </a:cubicBezTo>
                  <a:cubicBezTo>
                    <a:pt x="728" y="1286"/>
                    <a:pt x="841" y="1315"/>
                    <a:pt x="997" y="1373"/>
                  </a:cubicBezTo>
                  <a:cubicBezTo>
                    <a:pt x="1178" y="1373"/>
                    <a:pt x="1359" y="1463"/>
                    <a:pt x="1540" y="1463"/>
                  </a:cubicBezTo>
                  <a:cubicBezTo>
                    <a:pt x="2123" y="1569"/>
                    <a:pt x="2707" y="1613"/>
                    <a:pt x="3309" y="1613"/>
                  </a:cubicBezTo>
                  <a:cubicBezTo>
                    <a:pt x="3734" y="1613"/>
                    <a:pt x="4169" y="1591"/>
                    <a:pt x="4619" y="1554"/>
                  </a:cubicBezTo>
                  <a:cubicBezTo>
                    <a:pt x="5977" y="1463"/>
                    <a:pt x="7245" y="1101"/>
                    <a:pt x="8422" y="377"/>
                  </a:cubicBezTo>
                  <a:cubicBezTo>
                    <a:pt x="8584" y="296"/>
                    <a:pt x="8529" y="0"/>
                    <a:pt x="8324"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5"/>
            <p:cNvSpPr/>
            <p:nvPr/>
          </p:nvSpPr>
          <p:spPr>
            <a:xfrm>
              <a:off x="7148216" y="3667145"/>
              <a:ext cx="101654" cy="20358"/>
            </a:xfrm>
            <a:custGeom>
              <a:avLst/>
              <a:gdLst/>
              <a:ahLst/>
              <a:cxnLst/>
              <a:rect l="l" t="t" r="r" b="b"/>
              <a:pathLst>
                <a:path w="5887" h="1179" extrusionOk="0">
                  <a:moveTo>
                    <a:pt x="5615" y="1"/>
                  </a:moveTo>
                  <a:cubicBezTo>
                    <a:pt x="3804" y="182"/>
                    <a:pt x="1993" y="725"/>
                    <a:pt x="182" y="997"/>
                  </a:cubicBezTo>
                  <a:cubicBezTo>
                    <a:pt x="1" y="997"/>
                    <a:pt x="1" y="1178"/>
                    <a:pt x="182" y="1178"/>
                  </a:cubicBezTo>
                  <a:cubicBezTo>
                    <a:pt x="1993" y="1178"/>
                    <a:pt x="3895" y="907"/>
                    <a:pt x="5706" y="273"/>
                  </a:cubicBezTo>
                  <a:cubicBezTo>
                    <a:pt x="5887" y="182"/>
                    <a:pt x="5796" y="1"/>
                    <a:pt x="5615"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5"/>
            <p:cNvSpPr/>
            <p:nvPr/>
          </p:nvSpPr>
          <p:spPr>
            <a:xfrm>
              <a:off x="7760056" y="2561300"/>
              <a:ext cx="243524" cy="144201"/>
            </a:xfrm>
            <a:custGeom>
              <a:avLst/>
              <a:gdLst/>
              <a:ahLst/>
              <a:cxnLst/>
              <a:rect l="l" t="t" r="r" b="b"/>
              <a:pathLst>
                <a:path w="14103" h="8351" extrusionOk="0">
                  <a:moveTo>
                    <a:pt x="263" y="1"/>
                  </a:moveTo>
                  <a:cubicBezTo>
                    <a:pt x="113" y="1"/>
                    <a:pt x="1" y="213"/>
                    <a:pt x="157" y="290"/>
                  </a:cubicBezTo>
                  <a:cubicBezTo>
                    <a:pt x="4866" y="2826"/>
                    <a:pt x="9484" y="5543"/>
                    <a:pt x="14012" y="8350"/>
                  </a:cubicBezTo>
                  <a:lnTo>
                    <a:pt x="14102" y="8350"/>
                  </a:lnTo>
                  <a:cubicBezTo>
                    <a:pt x="9575" y="5362"/>
                    <a:pt x="5047" y="2554"/>
                    <a:pt x="338" y="19"/>
                  </a:cubicBezTo>
                  <a:cubicBezTo>
                    <a:pt x="312" y="6"/>
                    <a:pt x="287" y="1"/>
                    <a:pt x="263"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5"/>
            <p:cNvSpPr/>
            <p:nvPr/>
          </p:nvSpPr>
          <p:spPr>
            <a:xfrm>
              <a:off x="7882051" y="2668859"/>
              <a:ext cx="169999" cy="91362"/>
            </a:xfrm>
            <a:custGeom>
              <a:avLst/>
              <a:gdLst/>
              <a:ahLst/>
              <a:cxnLst/>
              <a:rect l="l" t="t" r="r" b="b"/>
              <a:pathLst>
                <a:path w="9845" h="5291" extrusionOk="0">
                  <a:moveTo>
                    <a:pt x="48" y="1"/>
                  </a:moveTo>
                  <a:cubicBezTo>
                    <a:pt x="27" y="1"/>
                    <a:pt x="1" y="65"/>
                    <a:pt x="65" y="129"/>
                  </a:cubicBezTo>
                  <a:cubicBezTo>
                    <a:pt x="2781" y="2574"/>
                    <a:pt x="6041" y="4294"/>
                    <a:pt x="9664" y="5291"/>
                  </a:cubicBezTo>
                  <a:cubicBezTo>
                    <a:pt x="9845" y="5291"/>
                    <a:pt x="9845" y="5019"/>
                    <a:pt x="9754" y="5019"/>
                  </a:cubicBezTo>
                  <a:cubicBezTo>
                    <a:pt x="6313" y="3661"/>
                    <a:pt x="3144" y="2031"/>
                    <a:pt x="65" y="38"/>
                  </a:cubicBezTo>
                  <a:cubicBezTo>
                    <a:pt x="65" y="12"/>
                    <a:pt x="57" y="1"/>
                    <a:pt x="48"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5"/>
            <p:cNvSpPr/>
            <p:nvPr/>
          </p:nvSpPr>
          <p:spPr>
            <a:xfrm>
              <a:off x="7922543" y="2726947"/>
              <a:ext cx="135325" cy="63303"/>
            </a:xfrm>
            <a:custGeom>
              <a:avLst/>
              <a:gdLst/>
              <a:ahLst/>
              <a:cxnLst/>
              <a:rect l="l" t="t" r="r" b="b"/>
              <a:pathLst>
                <a:path w="7837" h="3666" extrusionOk="0">
                  <a:moveTo>
                    <a:pt x="114" y="0"/>
                  </a:moveTo>
                  <a:cubicBezTo>
                    <a:pt x="46" y="0"/>
                    <a:pt x="1" y="133"/>
                    <a:pt x="74" y="206"/>
                  </a:cubicBezTo>
                  <a:cubicBezTo>
                    <a:pt x="2247" y="1927"/>
                    <a:pt x="4874" y="3104"/>
                    <a:pt x="7681" y="3647"/>
                  </a:cubicBezTo>
                  <a:cubicBezTo>
                    <a:pt x="7694" y="3660"/>
                    <a:pt x="7706" y="3665"/>
                    <a:pt x="7718" y="3665"/>
                  </a:cubicBezTo>
                  <a:cubicBezTo>
                    <a:pt x="7791" y="3665"/>
                    <a:pt x="7837" y="3453"/>
                    <a:pt x="7681" y="3376"/>
                  </a:cubicBezTo>
                  <a:cubicBezTo>
                    <a:pt x="5055" y="2561"/>
                    <a:pt x="2519" y="1383"/>
                    <a:pt x="165" y="25"/>
                  </a:cubicBezTo>
                  <a:cubicBezTo>
                    <a:pt x="147" y="8"/>
                    <a:pt x="130" y="0"/>
                    <a:pt x="114"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5"/>
            <p:cNvSpPr/>
            <p:nvPr/>
          </p:nvSpPr>
          <p:spPr>
            <a:xfrm>
              <a:off x="7988142" y="2791165"/>
              <a:ext cx="63907" cy="26920"/>
            </a:xfrm>
            <a:custGeom>
              <a:avLst/>
              <a:gdLst/>
              <a:ahLst/>
              <a:cxnLst/>
              <a:rect l="l" t="t" r="r" b="b"/>
              <a:pathLst>
                <a:path w="3701" h="1559" extrusionOk="0">
                  <a:moveTo>
                    <a:pt x="131" y="0"/>
                  </a:moveTo>
                  <a:cubicBezTo>
                    <a:pt x="56" y="0"/>
                    <a:pt x="1" y="200"/>
                    <a:pt x="78" y="200"/>
                  </a:cubicBezTo>
                  <a:cubicBezTo>
                    <a:pt x="1075" y="924"/>
                    <a:pt x="2252" y="1468"/>
                    <a:pt x="3520" y="1558"/>
                  </a:cubicBezTo>
                  <a:cubicBezTo>
                    <a:pt x="3610" y="1558"/>
                    <a:pt x="3701" y="1377"/>
                    <a:pt x="3610" y="1287"/>
                  </a:cubicBezTo>
                  <a:cubicBezTo>
                    <a:pt x="2976" y="1105"/>
                    <a:pt x="2433" y="1015"/>
                    <a:pt x="1890" y="743"/>
                  </a:cubicBezTo>
                  <a:cubicBezTo>
                    <a:pt x="1256" y="562"/>
                    <a:pt x="712" y="290"/>
                    <a:pt x="169" y="19"/>
                  </a:cubicBezTo>
                  <a:cubicBezTo>
                    <a:pt x="156" y="6"/>
                    <a:pt x="143" y="0"/>
                    <a:pt x="131"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5"/>
            <p:cNvSpPr/>
            <p:nvPr/>
          </p:nvSpPr>
          <p:spPr>
            <a:xfrm>
              <a:off x="5891004" y="3431029"/>
              <a:ext cx="835039" cy="260860"/>
            </a:xfrm>
            <a:custGeom>
              <a:avLst/>
              <a:gdLst/>
              <a:ahLst/>
              <a:cxnLst/>
              <a:rect l="l" t="t" r="r" b="b"/>
              <a:pathLst>
                <a:path w="48359" h="15107" extrusionOk="0">
                  <a:moveTo>
                    <a:pt x="47543" y="1"/>
                  </a:moveTo>
                  <a:cubicBezTo>
                    <a:pt x="42291" y="1"/>
                    <a:pt x="36495" y="1359"/>
                    <a:pt x="31424" y="2536"/>
                  </a:cubicBezTo>
                  <a:cubicBezTo>
                    <a:pt x="26534" y="3623"/>
                    <a:pt x="21825" y="5525"/>
                    <a:pt x="16935" y="6430"/>
                  </a:cubicBezTo>
                  <a:cubicBezTo>
                    <a:pt x="12679" y="7155"/>
                    <a:pt x="8060" y="7064"/>
                    <a:pt x="4166" y="9238"/>
                  </a:cubicBezTo>
                  <a:cubicBezTo>
                    <a:pt x="2083" y="10415"/>
                    <a:pt x="1" y="12588"/>
                    <a:pt x="1359" y="14943"/>
                  </a:cubicBezTo>
                  <a:cubicBezTo>
                    <a:pt x="1397" y="15057"/>
                    <a:pt x="1482" y="15107"/>
                    <a:pt x="1569" y="15107"/>
                  </a:cubicBezTo>
                  <a:cubicBezTo>
                    <a:pt x="1689" y="15107"/>
                    <a:pt x="1812" y="15010"/>
                    <a:pt x="1812" y="14852"/>
                  </a:cubicBezTo>
                  <a:cubicBezTo>
                    <a:pt x="1087" y="9600"/>
                    <a:pt x="9781" y="8604"/>
                    <a:pt x="13131" y="8151"/>
                  </a:cubicBezTo>
                  <a:cubicBezTo>
                    <a:pt x="16573" y="7698"/>
                    <a:pt x="20014" y="6974"/>
                    <a:pt x="23455" y="6068"/>
                  </a:cubicBezTo>
                  <a:cubicBezTo>
                    <a:pt x="27621" y="4800"/>
                    <a:pt x="31967" y="3714"/>
                    <a:pt x="36314" y="2899"/>
                  </a:cubicBezTo>
                  <a:cubicBezTo>
                    <a:pt x="40117" y="2265"/>
                    <a:pt x="44102" y="2084"/>
                    <a:pt x="47815" y="906"/>
                  </a:cubicBezTo>
                  <a:cubicBezTo>
                    <a:pt x="48358" y="725"/>
                    <a:pt x="48086" y="1"/>
                    <a:pt x="47543"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5"/>
            <p:cNvSpPr/>
            <p:nvPr/>
          </p:nvSpPr>
          <p:spPr>
            <a:xfrm>
              <a:off x="6643142" y="3448228"/>
              <a:ext cx="228311" cy="45379"/>
            </a:xfrm>
            <a:custGeom>
              <a:avLst/>
              <a:gdLst/>
              <a:ahLst/>
              <a:cxnLst/>
              <a:rect l="l" t="t" r="r" b="b"/>
              <a:pathLst>
                <a:path w="13222" h="2628" extrusionOk="0">
                  <a:moveTo>
                    <a:pt x="13131" y="1"/>
                  </a:moveTo>
                  <a:cubicBezTo>
                    <a:pt x="8785" y="273"/>
                    <a:pt x="4347" y="997"/>
                    <a:pt x="182" y="2265"/>
                  </a:cubicBezTo>
                  <a:cubicBezTo>
                    <a:pt x="1" y="2355"/>
                    <a:pt x="91" y="2627"/>
                    <a:pt x="272" y="2627"/>
                  </a:cubicBezTo>
                  <a:cubicBezTo>
                    <a:pt x="4528" y="1540"/>
                    <a:pt x="8785" y="725"/>
                    <a:pt x="13131" y="182"/>
                  </a:cubicBezTo>
                  <a:cubicBezTo>
                    <a:pt x="13222" y="182"/>
                    <a:pt x="13222" y="1"/>
                    <a:pt x="1313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5"/>
            <p:cNvSpPr/>
            <p:nvPr/>
          </p:nvSpPr>
          <p:spPr>
            <a:xfrm>
              <a:off x="6741653" y="3462301"/>
              <a:ext cx="139193" cy="29735"/>
            </a:xfrm>
            <a:custGeom>
              <a:avLst/>
              <a:gdLst/>
              <a:ahLst/>
              <a:cxnLst/>
              <a:rect l="l" t="t" r="r" b="b"/>
              <a:pathLst>
                <a:path w="8061" h="1722" extrusionOk="0">
                  <a:moveTo>
                    <a:pt x="7879" y="1"/>
                  </a:moveTo>
                  <a:cubicBezTo>
                    <a:pt x="5253" y="273"/>
                    <a:pt x="2717" y="725"/>
                    <a:pt x="182" y="1450"/>
                  </a:cubicBezTo>
                  <a:cubicBezTo>
                    <a:pt x="1" y="1450"/>
                    <a:pt x="1" y="1722"/>
                    <a:pt x="182" y="1722"/>
                  </a:cubicBezTo>
                  <a:cubicBezTo>
                    <a:pt x="2627" y="1178"/>
                    <a:pt x="5253" y="997"/>
                    <a:pt x="7879" y="454"/>
                  </a:cubicBezTo>
                  <a:cubicBezTo>
                    <a:pt x="8060" y="454"/>
                    <a:pt x="8060" y="91"/>
                    <a:pt x="787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5"/>
            <p:cNvSpPr/>
            <p:nvPr/>
          </p:nvSpPr>
          <p:spPr>
            <a:xfrm>
              <a:off x="6690058" y="3196485"/>
              <a:ext cx="250206" cy="84455"/>
            </a:xfrm>
            <a:custGeom>
              <a:avLst/>
              <a:gdLst/>
              <a:ahLst/>
              <a:cxnLst/>
              <a:rect l="l" t="t" r="r" b="b"/>
              <a:pathLst>
                <a:path w="14490" h="4891" extrusionOk="0">
                  <a:moveTo>
                    <a:pt x="14490" y="0"/>
                  </a:moveTo>
                  <a:cubicBezTo>
                    <a:pt x="9599" y="1177"/>
                    <a:pt x="4800" y="2807"/>
                    <a:pt x="91" y="4709"/>
                  </a:cubicBezTo>
                  <a:cubicBezTo>
                    <a:pt x="0" y="4800"/>
                    <a:pt x="0" y="4890"/>
                    <a:pt x="91" y="4890"/>
                  </a:cubicBezTo>
                  <a:cubicBezTo>
                    <a:pt x="4890" y="3170"/>
                    <a:pt x="9690" y="1630"/>
                    <a:pt x="14490" y="91"/>
                  </a:cubicBezTo>
                  <a:lnTo>
                    <a:pt x="14490" y="0"/>
                  </a:ln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5"/>
            <p:cNvSpPr/>
            <p:nvPr/>
          </p:nvSpPr>
          <p:spPr>
            <a:xfrm>
              <a:off x="6810464" y="3232436"/>
              <a:ext cx="89135" cy="29735"/>
            </a:xfrm>
            <a:custGeom>
              <a:avLst/>
              <a:gdLst/>
              <a:ahLst/>
              <a:cxnLst/>
              <a:rect l="l" t="t" r="r" b="b"/>
              <a:pathLst>
                <a:path w="5162" h="1722" extrusionOk="0">
                  <a:moveTo>
                    <a:pt x="4890" y="1"/>
                  </a:moveTo>
                  <a:cubicBezTo>
                    <a:pt x="3260" y="363"/>
                    <a:pt x="1721" y="816"/>
                    <a:pt x="181" y="1450"/>
                  </a:cubicBezTo>
                  <a:cubicBezTo>
                    <a:pt x="0" y="1450"/>
                    <a:pt x="91" y="1722"/>
                    <a:pt x="272" y="1722"/>
                  </a:cubicBezTo>
                  <a:cubicBezTo>
                    <a:pt x="1902" y="1359"/>
                    <a:pt x="3441" y="816"/>
                    <a:pt x="4981" y="273"/>
                  </a:cubicBezTo>
                  <a:cubicBezTo>
                    <a:pt x="5162" y="182"/>
                    <a:pt x="5071" y="1"/>
                    <a:pt x="4890"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5"/>
            <p:cNvSpPr/>
            <p:nvPr/>
          </p:nvSpPr>
          <p:spPr>
            <a:xfrm>
              <a:off x="5931669" y="3307308"/>
              <a:ext cx="250206" cy="23674"/>
            </a:xfrm>
            <a:custGeom>
              <a:avLst/>
              <a:gdLst/>
              <a:ahLst/>
              <a:cxnLst/>
              <a:rect l="l" t="t" r="r" b="b"/>
              <a:pathLst>
                <a:path w="14490" h="1371" extrusionOk="0">
                  <a:moveTo>
                    <a:pt x="13182" y="0"/>
                  </a:moveTo>
                  <a:cubicBezTo>
                    <a:pt x="8789" y="0"/>
                    <a:pt x="4409" y="443"/>
                    <a:pt x="181" y="1189"/>
                  </a:cubicBezTo>
                  <a:cubicBezTo>
                    <a:pt x="0" y="1189"/>
                    <a:pt x="0" y="1370"/>
                    <a:pt x="181" y="1370"/>
                  </a:cubicBezTo>
                  <a:cubicBezTo>
                    <a:pt x="4890" y="827"/>
                    <a:pt x="9599" y="646"/>
                    <a:pt x="14399" y="193"/>
                  </a:cubicBezTo>
                  <a:cubicBezTo>
                    <a:pt x="14489" y="193"/>
                    <a:pt x="14489" y="12"/>
                    <a:pt x="14399" y="12"/>
                  </a:cubicBezTo>
                  <a:cubicBezTo>
                    <a:pt x="13993" y="4"/>
                    <a:pt x="13587" y="0"/>
                    <a:pt x="1318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5"/>
            <p:cNvSpPr/>
            <p:nvPr/>
          </p:nvSpPr>
          <p:spPr>
            <a:xfrm>
              <a:off x="6019233" y="3332138"/>
              <a:ext cx="200165" cy="14470"/>
            </a:xfrm>
            <a:custGeom>
              <a:avLst/>
              <a:gdLst/>
              <a:ahLst/>
              <a:cxnLst/>
              <a:rect l="l" t="t" r="r" b="b"/>
              <a:pathLst>
                <a:path w="11592" h="838" extrusionOk="0">
                  <a:moveTo>
                    <a:pt x="9650" y="0"/>
                  </a:moveTo>
                  <a:cubicBezTo>
                    <a:pt x="6466" y="0"/>
                    <a:pt x="3292" y="201"/>
                    <a:pt x="181" y="657"/>
                  </a:cubicBezTo>
                  <a:cubicBezTo>
                    <a:pt x="0" y="657"/>
                    <a:pt x="0" y="838"/>
                    <a:pt x="181" y="838"/>
                  </a:cubicBezTo>
                  <a:cubicBezTo>
                    <a:pt x="3894" y="566"/>
                    <a:pt x="7607" y="657"/>
                    <a:pt x="11501" y="385"/>
                  </a:cubicBezTo>
                  <a:cubicBezTo>
                    <a:pt x="11592" y="385"/>
                    <a:pt x="11592" y="23"/>
                    <a:pt x="11501" y="23"/>
                  </a:cubicBezTo>
                  <a:cubicBezTo>
                    <a:pt x="10884" y="8"/>
                    <a:pt x="10267" y="0"/>
                    <a:pt x="9650"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5"/>
            <p:cNvSpPr/>
            <p:nvPr/>
          </p:nvSpPr>
          <p:spPr>
            <a:xfrm>
              <a:off x="6167785" y="3338182"/>
              <a:ext cx="111030" cy="14677"/>
            </a:xfrm>
            <a:custGeom>
              <a:avLst/>
              <a:gdLst/>
              <a:ahLst/>
              <a:cxnLst/>
              <a:rect l="l" t="t" r="r" b="b"/>
              <a:pathLst>
                <a:path w="6430" h="850" extrusionOk="0">
                  <a:moveTo>
                    <a:pt x="5606" y="1"/>
                  </a:moveTo>
                  <a:cubicBezTo>
                    <a:pt x="4885" y="1"/>
                    <a:pt x="4188" y="103"/>
                    <a:pt x="3441" y="307"/>
                  </a:cubicBezTo>
                  <a:cubicBezTo>
                    <a:pt x="2445" y="397"/>
                    <a:pt x="1359" y="488"/>
                    <a:pt x="181" y="578"/>
                  </a:cubicBezTo>
                  <a:cubicBezTo>
                    <a:pt x="0" y="578"/>
                    <a:pt x="0" y="850"/>
                    <a:pt x="181" y="850"/>
                  </a:cubicBezTo>
                  <a:cubicBezTo>
                    <a:pt x="1268" y="850"/>
                    <a:pt x="2355" y="850"/>
                    <a:pt x="3532" y="759"/>
                  </a:cubicBezTo>
                  <a:cubicBezTo>
                    <a:pt x="4437" y="759"/>
                    <a:pt x="5434" y="578"/>
                    <a:pt x="6339" y="307"/>
                  </a:cubicBezTo>
                  <a:cubicBezTo>
                    <a:pt x="6430" y="216"/>
                    <a:pt x="6430" y="35"/>
                    <a:pt x="6339" y="35"/>
                  </a:cubicBezTo>
                  <a:cubicBezTo>
                    <a:pt x="6090" y="12"/>
                    <a:pt x="5847" y="1"/>
                    <a:pt x="5606"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5"/>
            <p:cNvSpPr/>
            <p:nvPr/>
          </p:nvSpPr>
          <p:spPr>
            <a:xfrm>
              <a:off x="8238124" y="3440423"/>
              <a:ext cx="15644" cy="26592"/>
            </a:xfrm>
            <a:custGeom>
              <a:avLst/>
              <a:gdLst/>
              <a:ahLst/>
              <a:cxnLst/>
              <a:rect l="l" t="t" r="r" b="b"/>
              <a:pathLst>
                <a:path w="906" h="1540" extrusionOk="0">
                  <a:moveTo>
                    <a:pt x="0" y="0"/>
                  </a:moveTo>
                  <a:lnTo>
                    <a:pt x="0" y="91"/>
                  </a:lnTo>
                  <a:cubicBezTo>
                    <a:pt x="543" y="362"/>
                    <a:pt x="815" y="906"/>
                    <a:pt x="725" y="1540"/>
                  </a:cubicBezTo>
                  <a:lnTo>
                    <a:pt x="815" y="1540"/>
                  </a:lnTo>
                  <a:cubicBezTo>
                    <a:pt x="906" y="906"/>
                    <a:pt x="543" y="272"/>
                    <a:pt x="0"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5"/>
            <p:cNvSpPr/>
            <p:nvPr/>
          </p:nvSpPr>
          <p:spPr>
            <a:xfrm>
              <a:off x="8122397" y="2689839"/>
              <a:ext cx="82901" cy="10965"/>
            </a:xfrm>
            <a:custGeom>
              <a:avLst/>
              <a:gdLst/>
              <a:ahLst/>
              <a:cxnLst/>
              <a:rect l="l" t="t" r="r" b="b"/>
              <a:pathLst>
                <a:path w="4801" h="635" extrusionOk="0">
                  <a:moveTo>
                    <a:pt x="4529" y="1"/>
                  </a:moveTo>
                  <a:cubicBezTo>
                    <a:pt x="3080" y="1"/>
                    <a:pt x="1631" y="91"/>
                    <a:pt x="182" y="363"/>
                  </a:cubicBezTo>
                  <a:cubicBezTo>
                    <a:pt x="1" y="363"/>
                    <a:pt x="1" y="634"/>
                    <a:pt x="182" y="634"/>
                  </a:cubicBezTo>
                  <a:cubicBezTo>
                    <a:pt x="1631" y="634"/>
                    <a:pt x="3080" y="544"/>
                    <a:pt x="4529" y="363"/>
                  </a:cubicBezTo>
                  <a:cubicBezTo>
                    <a:pt x="4710" y="272"/>
                    <a:pt x="4800" y="1"/>
                    <a:pt x="452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5"/>
            <p:cNvSpPr/>
            <p:nvPr/>
          </p:nvSpPr>
          <p:spPr>
            <a:xfrm>
              <a:off x="8097376" y="2723062"/>
              <a:ext cx="95403" cy="15264"/>
            </a:xfrm>
            <a:custGeom>
              <a:avLst/>
              <a:gdLst/>
              <a:ahLst/>
              <a:cxnLst/>
              <a:rect l="l" t="t" r="r" b="b"/>
              <a:pathLst>
                <a:path w="5525" h="884" extrusionOk="0">
                  <a:moveTo>
                    <a:pt x="4041" y="1"/>
                  </a:moveTo>
                  <a:cubicBezTo>
                    <a:pt x="2729" y="1"/>
                    <a:pt x="1405" y="205"/>
                    <a:pt x="182" y="612"/>
                  </a:cubicBezTo>
                  <a:cubicBezTo>
                    <a:pt x="1" y="612"/>
                    <a:pt x="91" y="884"/>
                    <a:pt x="273" y="884"/>
                  </a:cubicBezTo>
                  <a:cubicBezTo>
                    <a:pt x="1903" y="793"/>
                    <a:pt x="3623" y="703"/>
                    <a:pt x="5344" y="340"/>
                  </a:cubicBezTo>
                  <a:cubicBezTo>
                    <a:pt x="5525" y="340"/>
                    <a:pt x="5525" y="69"/>
                    <a:pt x="5344" y="69"/>
                  </a:cubicBezTo>
                  <a:cubicBezTo>
                    <a:pt x="4914" y="24"/>
                    <a:pt x="4478" y="1"/>
                    <a:pt x="404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5"/>
            <p:cNvSpPr/>
            <p:nvPr/>
          </p:nvSpPr>
          <p:spPr>
            <a:xfrm>
              <a:off x="8098948" y="2749619"/>
              <a:ext cx="100100" cy="15299"/>
            </a:xfrm>
            <a:custGeom>
              <a:avLst/>
              <a:gdLst/>
              <a:ahLst/>
              <a:cxnLst/>
              <a:rect l="l" t="t" r="r" b="b"/>
              <a:pathLst>
                <a:path w="5797" h="886" extrusionOk="0">
                  <a:moveTo>
                    <a:pt x="4121" y="1"/>
                  </a:moveTo>
                  <a:cubicBezTo>
                    <a:pt x="2778" y="1"/>
                    <a:pt x="1434" y="187"/>
                    <a:pt x="91" y="523"/>
                  </a:cubicBezTo>
                  <a:cubicBezTo>
                    <a:pt x="0" y="614"/>
                    <a:pt x="0" y="795"/>
                    <a:pt x="91" y="885"/>
                  </a:cubicBezTo>
                  <a:cubicBezTo>
                    <a:pt x="1902" y="885"/>
                    <a:pt x="3713" y="795"/>
                    <a:pt x="5524" y="433"/>
                  </a:cubicBezTo>
                  <a:cubicBezTo>
                    <a:pt x="5706" y="433"/>
                    <a:pt x="5796" y="70"/>
                    <a:pt x="5524" y="70"/>
                  </a:cubicBezTo>
                  <a:cubicBezTo>
                    <a:pt x="5057" y="23"/>
                    <a:pt x="4589" y="1"/>
                    <a:pt x="412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5"/>
            <p:cNvSpPr/>
            <p:nvPr/>
          </p:nvSpPr>
          <p:spPr>
            <a:xfrm>
              <a:off x="7446892" y="3327994"/>
              <a:ext cx="759960" cy="323541"/>
            </a:xfrm>
            <a:custGeom>
              <a:avLst/>
              <a:gdLst/>
              <a:ahLst/>
              <a:cxnLst/>
              <a:rect l="l" t="t" r="r" b="b"/>
              <a:pathLst>
                <a:path w="44011" h="18737" extrusionOk="0">
                  <a:moveTo>
                    <a:pt x="39656" y="1"/>
                  </a:moveTo>
                  <a:cubicBezTo>
                    <a:pt x="33778" y="1"/>
                    <a:pt x="28037" y="2833"/>
                    <a:pt x="23002" y="5606"/>
                  </a:cubicBezTo>
                  <a:cubicBezTo>
                    <a:pt x="15304" y="9952"/>
                    <a:pt x="7697" y="14390"/>
                    <a:pt x="0" y="18736"/>
                  </a:cubicBezTo>
                  <a:cubicBezTo>
                    <a:pt x="7064" y="14933"/>
                    <a:pt x="14218" y="10948"/>
                    <a:pt x="21281" y="7054"/>
                  </a:cubicBezTo>
                  <a:cubicBezTo>
                    <a:pt x="27524" y="3656"/>
                    <a:pt x="33699" y="603"/>
                    <a:pt x="40767" y="603"/>
                  </a:cubicBezTo>
                  <a:cubicBezTo>
                    <a:pt x="41798" y="603"/>
                    <a:pt x="42848" y="668"/>
                    <a:pt x="43920" y="806"/>
                  </a:cubicBezTo>
                  <a:cubicBezTo>
                    <a:pt x="44011" y="715"/>
                    <a:pt x="44011" y="534"/>
                    <a:pt x="43920" y="534"/>
                  </a:cubicBezTo>
                  <a:cubicBezTo>
                    <a:pt x="42496" y="165"/>
                    <a:pt x="41072" y="1"/>
                    <a:pt x="39656"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5"/>
            <p:cNvSpPr/>
            <p:nvPr/>
          </p:nvSpPr>
          <p:spPr>
            <a:xfrm>
              <a:off x="8086446" y="3365171"/>
              <a:ext cx="98528" cy="14280"/>
            </a:xfrm>
            <a:custGeom>
              <a:avLst/>
              <a:gdLst/>
              <a:ahLst/>
              <a:cxnLst/>
              <a:rect l="l" t="t" r="r" b="b"/>
              <a:pathLst>
                <a:path w="5706" h="827" extrusionOk="0">
                  <a:moveTo>
                    <a:pt x="3323" y="0"/>
                  </a:moveTo>
                  <a:cubicBezTo>
                    <a:pt x="2250" y="0"/>
                    <a:pt x="1185" y="185"/>
                    <a:pt x="181" y="555"/>
                  </a:cubicBezTo>
                  <a:cubicBezTo>
                    <a:pt x="0" y="645"/>
                    <a:pt x="91" y="826"/>
                    <a:pt x="181" y="826"/>
                  </a:cubicBezTo>
                  <a:cubicBezTo>
                    <a:pt x="1087" y="736"/>
                    <a:pt x="1992" y="555"/>
                    <a:pt x="2898" y="555"/>
                  </a:cubicBezTo>
                  <a:cubicBezTo>
                    <a:pt x="3351" y="555"/>
                    <a:pt x="3803" y="577"/>
                    <a:pt x="4256" y="577"/>
                  </a:cubicBezTo>
                  <a:cubicBezTo>
                    <a:pt x="4709" y="577"/>
                    <a:pt x="5162" y="555"/>
                    <a:pt x="5615" y="464"/>
                  </a:cubicBezTo>
                  <a:cubicBezTo>
                    <a:pt x="5705" y="464"/>
                    <a:pt x="5705" y="283"/>
                    <a:pt x="5615" y="283"/>
                  </a:cubicBezTo>
                  <a:cubicBezTo>
                    <a:pt x="4860" y="94"/>
                    <a:pt x="4090" y="0"/>
                    <a:pt x="332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5"/>
            <p:cNvSpPr/>
            <p:nvPr/>
          </p:nvSpPr>
          <p:spPr>
            <a:xfrm>
              <a:off x="7934751" y="3274551"/>
              <a:ext cx="267422" cy="67361"/>
            </a:xfrm>
            <a:custGeom>
              <a:avLst/>
              <a:gdLst/>
              <a:ahLst/>
              <a:cxnLst/>
              <a:rect l="l" t="t" r="r" b="b"/>
              <a:pathLst>
                <a:path w="15487" h="3901" extrusionOk="0">
                  <a:moveTo>
                    <a:pt x="12319" y="0"/>
                  </a:moveTo>
                  <a:cubicBezTo>
                    <a:pt x="8140" y="0"/>
                    <a:pt x="3452" y="2250"/>
                    <a:pt x="113" y="3847"/>
                  </a:cubicBezTo>
                  <a:lnTo>
                    <a:pt x="113" y="3847"/>
                  </a:lnTo>
                  <a:cubicBezTo>
                    <a:pt x="4456" y="1781"/>
                    <a:pt x="9255" y="712"/>
                    <a:pt x="14086" y="712"/>
                  </a:cubicBezTo>
                  <a:cubicBezTo>
                    <a:pt x="14462" y="712"/>
                    <a:pt x="14838" y="719"/>
                    <a:pt x="15215" y="731"/>
                  </a:cubicBezTo>
                  <a:cubicBezTo>
                    <a:pt x="15305" y="731"/>
                    <a:pt x="15486" y="460"/>
                    <a:pt x="15305" y="460"/>
                  </a:cubicBezTo>
                  <a:cubicBezTo>
                    <a:pt x="14360" y="139"/>
                    <a:pt x="13355" y="0"/>
                    <a:pt x="12319" y="0"/>
                  </a:cubicBezTo>
                  <a:close/>
                  <a:moveTo>
                    <a:pt x="113" y="3847"/>
                  </a:moveTo>
                  <a:cubicBezTo>
                    <a:pt x="76" y="3865"/>
                    <a:pt x="38" y="3883"/>
                    <a:pt x="1" y="3901"/>
                  </a:cubicBezTo>
                  <a:cubicBezTo>
                    <a:pt x="38" y="3883"/>
                    <a:pt x="76" y="3865"/>
                    <a:pt x="113" y="3847"/>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5"/>
            <p:cNvSpPr/>
            <p:nvPr/>
          </p:nvSpPr>
          <p:spPr>
            <a:xfrm>
              <a:off x="8045781" y="3255730"/>
              <a:ext cx="129800" cy="20514"/>
            </a:xfrm>
            <a:custGeom>
              <a:avLst/>
              <a:gdLst/>
              <a:ahLst/>
              <a:cxnLst/>
              <a:rect l="l" t="t" r="r" b="b"/>
              <a:pathLst>
                <a:path w="7517" h="1188" extrusionOk="0">
                  <a:moveTo>
                    <a:pt x="5502" y="0"/>
                  </a:moveTo>
                  <a:cubicBezTo>
                    <a:pt x="3703" y="0"/>
                    <a:pt x="1891" y="323"/>
                    <a:pt x="182" y="1006"/>
                  </a:cubicBezTo>
                  <a:cubicBezTo>
                    <a:pt x="1" y="1006"/>
                    <a:pt x="91" y="1188"/>
                    <a:pt x="182" y="1188"/>
                  </a:cubicBezTo>
                  <a:cubicBezTo>
                    <a:pt x="2536" y="735"/>
                    <a:pt x="4891" y="554"/>
                    <a:pt x="7245" y="463"/>
                  </a:cubicBezTo>
                  <a:cubicBezTo>
                    <a:pt x="7517" y="463"/>
                    <a:pt x="7517" y="101"/>
                    <a:pt x="7245" y="101"/>
                  </a:cubicBezTo>
                  <a:cubicBezTo>
                    <a:pt x="6668" y="34"/>
                    <a:pt x="6086" y="0"/>
                    <a:pt x="550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5"/>
            <p:cNvSpPr/>
            <p:nvPr/>
          </p:nvSpPr>
          <p:spPr>
            <a:xfrm>
              <a:off x="7248886" y="2610098"/>
              <a:ext cx="138589" cy="29890"/>
            </a:xfrm>
            <a:custGeom>
              <a:avLst/>
              <a:gdLst/>
              <a:ahLst/>
              <a:cxnLst/>
              <a:rect l="l" t="t" r="r" b="b"/>
              <a:pathLst>
                <a:path w="8026" h="1731" extrusionOk="0">
                  <a:moveTo>
                    <a:pt x="7845" y="0"/>
                  </a:moveTo>
                  <a:cubicBezTo>
                    <a:pt x="5309" y="272"/>
                    <a:pt x="2864" y="634"/>
                    <a:pt x="419" y="1177"/>
                  </a:cubicBezTo>
                  <a:cubicBezTo>
                    <a:pt x="1" y="1261"/>
                    <a:pt x="46" y="1731"/>
                    <a:pt x="341" y="1731"/>
                  </a:cubicBezTo>
                  <a:cubicBezTo>
                    <a:pt x="365" y="1731"/>
                    <a:pt x="391" y="1728"/>
                    <a:pt x="419" y="1721"/>
                  </a:cubicBezTo>
                  <a:cubicBezTo>
                    <a:pt x="2864" y="1268"/>
                    <a:pt x="5400" y="906"/>
                    <a:pt x="7845" y="362"/>
                  </a:cubicBezTo>
                  <a:cubicBezTo>
                    <a:pt x="8026" y="362"/>
                    <a:pt x="8026" y="91"/>
                    <a:pt x="7845"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5"/>
            <p:cNvSpPr/>
            <p:nvPr/>
          </p:nvSpPr>
          <p:spPr>
            <a:xfrm>
              <a:off x="7253324" y="2631786"/>
              <a:ext cx="151367" cy="31738"/>
            </a:xfrm>
            <a:custGeom>
              <a:avLst/>
              <a:gdLst/>
              <a:ahLst/>
              <a:cxnLst/>
              <a:rect l="l" t="t" r="r" b="b"/>
              <a:pathLst>
                <a:path w="8766" h="1838" extrusionOk="0">
                  <a:moveTo>
                    <a:pt x="7955" y="1"/>
                  </a:moveTo>
                  <a:cubicBezTo>
                    <a:pt x="5298" y="1"/>
                    <a:pt x="2654" y="464"/>
                    <a:pt x="162" y="1461"/>
                  </a:cubicBezTo>
                  <a:cubicBezTo>
                    <a:pt x="1" y="1541"/>
                    <a:pt x="55" y="1837"/>
                    <a:pt x="261" y="1837"/>
                  </a:cubicBezTo>
                  <a:cubicBezTo>
                    <a:pt x="286" y="1837"/>
                    <a:pt x="313" y="1833"/>
                    <a:pt x="343" y="1823"/>
                  </a:cubicBezTo>
                  <a:cubicBezTo>
                    <a:pt x="2969" y="917"/>
                    <a:pt x="5777" y="374"/>
                    <a:pt x="8674" y="193"/>
                  </a:cubicBezTo>
                  <a:cubicBezTo>
                    <a:pt x="8765" y="193"/>
                    <a:pt x="8765" y="12"/>
                    <a:pt x="8674" y="12"/>
                  </a:cubicBezTo>
                  <a:cubicBezTo>
                    <a:pt x="8435" y="4"/>
                    <a:pt x="8195" y="1"/>
                    <a:pt x="7955"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5"/>
            <p:cNvSpPr/>
            <p:nvPr/>
          </p:nvSpPr>
          <p:spPr>
            <a:xfrm>
              <a:off x="7301914" y="2648484"/>
              <a:ext cx="188768" cy="26057"/>
            </a:xfrm>
            <a:custGeom>
              <a:avLst/>
              <a:gdLst/>
              <a:ahLst/>
              <a:cxnLst/>
              <a:rect l="l" t="t" r="r" b="b"/>
              <a:pathLst>
                <a:path w="10932" h="1509" extrusionOk="0">
                  <a:moveTo>
                    <a:pt x="6210" y="0"/>
                  </a:moveTo>
                  <a:cubicBezTo>
                    <a:pt x="4127" y="0"/>
                    <a:pt x="2054" y="436"/>
                    <a:pt x="155" y="1309"/>
                  </a:cubicBezTo>
                  <a:cubicBezTo>
                    <a:pt x="0" y="1309"/>
                    <a:pt x="44" y="1508"/>
                    <a:pt x="174" y="1508"/>
                  </a:cubicBezTo>
                  <a:cubicBezTo>
                    <a:pt x="196" y="1508"/>
                    <a:pt x="220" y="1503"/>
                    <a:pt x="246" y="1490"/>
                  </a:cubicBezTo>
                  <a:cubicBezTo>
                    <a:pt x="2354" y="769"/>
                    <a:pt x="4563" y="388"/>
                    <a:pt x="6771" y="388"/>
                  </a:cubicBezTo>
                  <a:cubicBezTo>
                    <a:pt x="8167" y="388"/>
                    <a:pt x="9563" y="540"/>
                    <a:pt x="10932" y="856"/>
                  </a:cubicBezTo>
                  <a:lnTo>
                    <a:pt x="10932" y="766"/>
                  </a:lnTo>
                  <a:cubicBezTo>
                    <a:pt x="9401" y="255"/>
                    <a:pt x="7803" y="0"/>
                    <a:pt x="6210"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5"/>
            <p:cNvSpPr/>
            <p:nvPr/>
          </p:nvSpPr>
          <p:spPr>
            <a:xfrm>
              <a:off x="7392154" y="2456849"/>
              <a:ext cx="204741" cy="59866"/>
            </a:xfrm>
            <a:custGeom>
              <a:avLst/>
              <a:gdLst/>
              <a:ahLst/>
              <a:cxnLst/>
              <a:rect l="l" t="t" r="r" b="b"/>
              <a:pathLst>
                <a:path w="11857" h="3467" extrusionOk="0">
                  <a:moveTo>
                    <a:pt x="91" y="0"/>
                  </a:moveTo>
                  <a:cubicBezTo>
                    <a:pt x="91" y="0"/>
                    <a:pt x="1" y="91"/>
                    <a:pt x="91" y="91"/>
                  </a:cubicBezTo>
                  <a:cubicBezTo>
                    <a:pt x="3985" y="1268"/>
                    <a:pt x="7788" y="2536"/>
                    <a:pt x="11682" y="3442"/>
                  </a:cubicBezTo>
                  <a:cubicBezTo>
                    <a:pt x="11717" y="3459"/>
                    <a:pt x="11745" y="3466"/>
                    <a:pt x="11766" y="3466"/>
                  </a:cubicBezTo>
                  <a:cubicBezTo>
                    <a:pt x="11857" y="3466"/>
                    <a:pt x="11829" y="3334"/>
                    <a:pt x="11682" y="3261"/>
                  </a:cubicBezTo>
                  <a:cubicBezTo>
                    <a:pt x="7879" y="1993"/>
                    <a:pt x="3985" y="997"/>
                    <a:pt x="91"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5"/>
            <p:cNvSpPr/>
            <p:nvPr/>
          </p:nvSpPr>
          <p:spPr>
            <a:xfrm>
              <a:off x="7528412" y="2531583"/>
              <a:ext cx="52959" cy="19098"/>
            </a:xfrm>
            <a:custGeom>
              <a:avLst/>
              <a:gdLst/>
              <a:ahLst/>
              <a:cxnLst/>
              <a:rect l="l" t="t" r="r" b="b"/>
              <a:pathLst>
                <a:path w="3067" h="1106" extrusionOk="0">
                  <a:moveTo>
                    <a:pt x="131" y="1"/>
                  </a:moveTo>
                  <a:cubicBezTo>
                    <a:pt x="56" y="1"/>
                    <a:pt x="1" y="200"/>
                    <a:pt x="79" y="200"/>
                  </a:cubicBezTo>
                  <a:cubicBezTo>
                    <a:pt x="1075" y="563"/>
                    <a:pt x="2071" y="834"/>
                    <a:pt x="2976" y="1106"/>
                  </a:cubicBezTo>
                  <a:cubicBezTo>
                    <a:pt x="3067" y="1015"/>
                    <a:pt x="3067" y="925"/>
                    <a:pt x="2976" y="925"/>
                  </a:cubicBezTo>
                  <a:cubicBezTo>
                    <a:pt x="2071" y="563"/>
                    <a:pt x="1165" y="291"/>
                    <a:pt x="169" y="19"/>
                  </a:cubicBezTo>
                  <a:cubicBezTo>
                    <a:pt x="156" y="6"/>
                    <a:pt x="143" y="1"/>
                    <a:pt x="13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5"/>
            <p:cNvSpPr/>
            <p:nvPr/>
          </p:nvSpPr>
          <p:spPr>
            <a:xfrm>
              <a:off x="5925401" y="3051058"/>
              <a:ext cx="511360" cy="149588"/>
            </a:xfrm>
            <a:custGeom>
              <a:avLst/>
              <a:gdLst/>
              <a:ahLst/>
              <a:cxnLst/>
              <a:rect l="l" t="t" r="r" b="b"/>
              <a:pathLst>
                <a:path w="29614" h="8663" extrusionOk="0">
                  <a:moveTo>
                    <a:pt x="29160" y="0"/>
                  </a:moveTo>
                  <a:cubicBezTo>
                    <a:pt x="27530" y="91"/>
                    <a:pt x="25900" y="544"/>
                    <a:pt x="24270" y="815"/>
                  </a:cubicBezTo>
                  <a:cubicBezTo>
                    <a:pt x="22878" y="948"/>
                    <a:pt x="21437" y="1032"/>
                    <a:pt x="19984" y="1032"/>
                  </a:cubicBezTo>
                  <a:cubicBezTo>
                    <a:pt x="19452" y="1032"/>
                    <a:pt x="18918" y="1021"/>
                    <a:pt x="18384" y="996"/>
                  </a:cubicBezTo>
                  <a:cubicBezTo>
                    <a:pt x="16029" y="996"/>
                    <a:pt x="13755" y="876"/>
                    <a:pt x="11481" y="876"/>
                  </a:cubicBezTo>
                  <a:cubicBezTo>
                    <a:pt x="10344" y="876"/>
                    <a:pt x="9207" y="906"/>
                    <a:pt x="8060" y="996"/>
                  </a:cubicBezTo>
                  <a:cubicBezTo>
                    <a:pt x="5615" y="1178"/>
                    <a:pt x="2627" y="1449"/>
                    <a:pt x="1087" y="3713"/>
                  </a:cubicBezTo>
                  <a:cubicBezTo>
                    <a:pt x="1" y="5162"/>
                    <a:pt x="91" y="7245"/>
                    <a:pt x="1359" y="8603"/>
                  </a:cubicBezTo>
                  <a:cubicBezTo>
                    <a:pt x="1401" y="8645"/>
                    <a:pt x="1453" y="8663"/>
                    <a:pt x="1506" y="8663"/>
                  </a:cubicBezTo>
                  <a:cubicBezTo>
                    <a:pt x="1679" y="8663"/>
                    <a:pt x="1860" y="8471"/>
                    <a:pt x="1721" y="8332"/>
                  </a:cubicBezTo>
                  <a:cubicBezTo>
                    <a:pt x="363" y="5796"/>
                    <a:pt x="2627" y="3441"/>
                    <a:pt x="4891" y="2808"/>
                  </a:cubicBezTo>
                  <a:cubicBezTo>
                    <a:pt x="6249" y="2536"/>
                    <a:pt x="7608" y="2355"/>
                    <a:pt x="8966" y="2355"/>
                  </a:cubicBezTo>
                  <a:cubicBezTo>
                    <a:pt x="10038" y="2278"/>
                    <a:pt x="11109" y="2250"/>
                    <a:pt x="12181" y="2250"/>
                  </a:cubicBezTo>
                  <a:cubicBezTo>
                    <a:pt x="13645" y="2250"/>
                    <a:pt x="15109" y="2303"/>
                    <a:pt x="16573" y="2355"/>
                  </a:cubicBezTo>
                  <a:cubicBezTo>
                    <a:pt x="17928" y="2386"/>
                    <a:pt x="19480" y="2473"/>
                    <a:pt x="21069" y="2473"/>
                  </a:cubicBezTo>
                  <a:cubicBezTo>
                    <a:pt x="24048" y="2473"/>
                    <a:pt x="27157" y="2169"/>
                    <a:pt x="29341" y="634"/>
                  </a:cubicBezTo>
                  <a:cubicBezTo>
                    <a:pt x="29613" y="453"/>
                    <a:pt x="29432" y="0"/>
                    <a:pt x="29160"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5"/>
            <p:cNvSpPr/>
            <p:nvPr/>
          </p:nvSpPr>
          <p:spPr>
            <a:xfrm>
              <a:off x="5692411" y="3273118"/>
              <a:ext cx="365933" cy="154510"/>
            </a:xfrm>
            <a:custGeom>
              <a:avLst/>
              <a:gdLst/>
              <a:ahLst/>
              <a:cxnLst/>
              <a:rect l="l" t="t" r="r" b="b"/>
              <a:pathLst>
                <a:path w="21192" h="8948" extrusionOk="0">
                  <a:moveTo>
                    <a:pt x="19332" y="0"/>
                  </a:moveTo>
                  <a:cubicBezTo>
                    <a:pt x="17214" y="0"/>
                    <a:pt x="15065" y="636"/>
                    <a:pt x="13041" y="1086"/>
                  </a:cubicBezTo>
                  <a:cubicBezTo>
                    <a:pt x="10777" y="1539"/>
                    <a:pt x="8513" y="2173"/>
                    <a:pt x="6340" y="2988"/>
                  </a:cubicBezTo>
                  <a:cubicBezTo>
                    <a:pt x="4076" y="3803"/>
                    <a:pt x="1" y="5705"/>
                    <a:pt x="1178" y="8784"/>
                  </a:cubicBezTo>
                  <a:cubicBezTo>
                    <a:pt x="1254" y="8897"/>
                    <a:pt x="1346" y="8948"/>
                    <a:pt x="1427" y="8948"/>
                  </a:cubicBezTo>
                  <a:cubicBezTo>
                    <a:pt x="1539" y="8948"/>
                    <a:pt x="1631" y="8851"/>
                    <a:pt x="1631" y="8693"/>
                  </a:cubicBezTo>
                  <a:cubicBezTo>
                    <a:pt x="1450" y="4890"/>
                    <a:pt x="8513" y="3531"/>
                    <a:pt x="11230" y="2897"/>
                  </a:cubicBezTo>
                  <a:cubicBezTo>
                    <a:pt x="14309" y="2173"/>
                    <a:pt x="17841" y="2082"/>
                    <a:pt x="20829" y="905"/>
                  </a:cubicBezTo>
                  <a:cubicBezTo>
                    <a:pt x="21191" y="724"/>
                    <a:pt x="21010" y="90"/>
                    <a:pt x="20648" y="90"/>
                  </a:cubicBezTo>
                  <a:cubicBezTo>
                    <a:pt x="20212" y="28"/>
                    <a:pt x="19773" y="0"/>
                    <a:pt x="1933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5"/>
            <p:cNvSpPr/>
            <p:nvPr/>
          </p:nvSpPr>
          <p:spPr>
            <a:xfrm>
              <a:off x="5894130" y="3456050"/>
              <a:ext cx="577028" cy="245941"/>
            </a:xfrm>
            <a:custGeom>
              <a:avLst/>
              <a:gdLst/>
              <a:ahLst/>
              <a:cxnLst/>
              <a:rect l="l" t="t" r="r" b="b"/>
              <a:pathLst>
                <a:path w="33417" h="14243" extrusionOk="0">
                  <a:moveTo>
                    <a:pt x="32692" y="1"/>
                  </a:moveTo>
                  <a:cubicBezTo>
                    <a:pt x="28436" y="1087"/>
                    <a:pt x="24361" y="2808"/>
                    <a:pt x="20014" y="3623"/>
                  </a:cubicBezTo>
                  <a:cubicBezTo>
                    <a:pt x="16210" y="4257"/>
                    <a:pt x="12226" y="4076"/>
                    <a:pt x="8332" y="4981"/>
                  </a:cubicBezTo>
                  <a:cubicBezTo>
                    <a:pt x="5615" y="5615"/>
                    <a:pt x="2536" y="6883"/>
                    <a:pt x="1087" y="9509"/>
                  </a:cubicBezTo>
                  <a:cubicBezTo>
                    <a:pt x="1" y="10958"/>
                    <a:pt x="272" y="13132"/>
                    <a:pt x="1812" y="14218"/>
                  </a:cubicBezTo>
                  <a:cubicBezTo>
                    <a:pt x="1829" y="14236"/>
                    <a:pt x="1850" y="14243"/>
                    <a:pt x="1871" y="14243"/>
                  </a:cubicBezTo>
                  <a:cubicBezTo>
                    <a:pt x="1962" y="14243"/>
                    <a:pt x="2066" y="14110"/>
                    <a:pt x="1993" y="14037"/>
                  </a:cubicBezTo>
                  <a:cubicBezTo>
                    <a:pt x="1" y="9781"/>
                    <a:pt x="5253" y="7064"/>
                    <a:pt x="8694" y="6249"/>
                  </a:cubicBezTo>
                  <a:cubicBezTo>
                    <a:pt x="11320" y="5706"/>
                    <a:pt x="14128" y="5434"/>
                    <a:pt x="16844" y="5344"/>
                  </a:cubicBezTo>
                  <a:cubicBezTo>
                    <a:pt x="22459" y="4800"/>
                    <a:pt x="27892" y="3351"/>
                    <a:pt x="32964" y="997"/>
                  </a:cubicBezTo>
                  <a:cubicBezTo>
                    <a:pt x="33416" y="635"/>
                    <a:pt x="33235" y="1"/>
                    <a:pt x="32692"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5"/>
            <p:cNvSpPr/>
            <p:nvPr/>
          </p:nvSpPr>
          <p:spPr>
            <a:xfrm>
              <a:off x="6272547" y="3669874"/>
              <a:ext cx="548036" cy="280735"/>
            </a:xfrm>
            <a:custGeom>
              <a:avLst/>
              <a:gdLst/>
              <a:ahLst/>
              <a:cxnLst/>
              <a:rect l="l" t="t" r="r" b="b"/>
              <a:pathLst>
                <a:path w="31738" h="16258" extrusionOk="0">
                  <a:moveTo>
                    <a:pt x="31022" y="0"/>
                  </a:moveTo>
                  <a:cubicBezTo>
                    <a:pt x="30977" y="0"/>
                    <a:pt x="30929" y="8"/>
                    <a:pt x="30881" y="24"/>
                  </a:cubicBezTo>
                  <a:cubicBezTo>
                    <a:pt x="26262" y="749"/>
                    <a:pt x="1" y="7450"/>
                    <a:pt x="8603" y="16234"/>
                  </a:cubicBezTo>
                  <a:cubicBezTo>
                    <a:pt x="8637" y="16250"/>
                    <a:pt x="8670" y="16258"/>
                    <a:pt x="8702" y="16258"/>
                  </a:cubicBezTo>
                  <a:cubicBezTo>
                    <a:pt x="8842" y="16258"/>
                    <a:pt x="8949" y="16110"/>
                    <a:pt x="8875" y="15962"/>
                  </a:cubicBezTo>
                  <a:cubicBezTo>
                    <a:pt x="2808" y="7178"/>
                    <a:pt x="26715" y="3012"/>
                    <a:pt x="31243" y="1020"/>
                  </a:cubicBezTo>
                  <a:cubicBezTo>
                    <a:pt x="31737" y="773"/>
                    <a:pt x="31482" y="0"/>
                    <a:pt x="3102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5"/>
            <p:cNvSpPr/>
            <p:nvPr/>
          </p:nvSpPr>
          <p:spPr>
            <a:xfrm>
              <a:off x="6621281" y="3363790"/>
              <a:ext cx="541025" cy="92381"/>
            </a:xfrm>
            <a:custGeom>
              <a:avLst/>
              <a:gdLst/>
              <a:ahLst/>
              <a:cxnLst/>
              <a:rect l="l" t="t" r="r" b="b"/>
              <a:pathLst>
                <a:path w="31332" h="5350" extrusionOk="0">
                  <a:moveTo>
                    <a:pt x="30969" y="1"/>
                  </a:moveTo>
                  <a:cubicBezTo>
                    <a:pt x="28524" y="635"/>
                    <a:pt x="26260" y="1540"/>
                    <a:pt x="23725" y="1903"/>
                  </a:cubicBezTo>
                  <a:cubicBezTo>
                    <a:pt x="21461" y="2265"/>
                    <a:pt x="19197" y="2446"/>
                    <a:pt x="16933" y="2718"/>
                  </a:cubicBezTo>
                  <a:cubicBezTo>
                    <a:pt x="11409" y="3261"/>
                    <a:pt x="5704" y="3533"/>
                    <a:pt x="361" y="4891"/>
                  </a:cubicBezTo>
                  <a:cubicBezTo>
                    <a:pt x="333" y="4884"/>
                    <a:pt x="307" y="4881"/>
                    <a:pt x="284" y="4881"/>
                  </a:cubicBezTo>
                  <a:cubicBezTo>
                    <a:pt x="1" y="4881"/>
                    <a:pt x="27" y="5344"/>
                    <a:pt x="361" y="5344"/>
                  </a:cubicBezTo>
                  <a:cubicBezTo>
                    <a:pt x="606" y="5348"/>
                    <a:pt x="851" y="5349"/>
                    <a:pt x="1096" y="5349"/>
                  </a:cubicBezTo>
                  <a:cubicBezTo>
                    <a:pt x="6563" y="5349"/>
                    <a:pt x="12107" y="4411"/>
                    <a:pt x="17567" y="3804"/>
                  </a:cubicBezTo>
                  <a:cubicBezTo>
                    <a:pt x="22095" y="3351"/>
                    <a:pt x="27257" y="3080"/>
                    <a:pt x="31151" y="454"/>
                  </a:cubicBezTo>
                  <a:cubicBezTo>
                    <a:pt x="31332" y="272"/>
                    <a:pt x="31151" y="1"/>
                    <a:pt x="3096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5"/>
            <p:cNvSpPr/>
            <p:nvPr/>
          </p:nvSpPr>
          <p:spPr>
            <a:xfrm>
              <a:off x="6724886" y="3100374"/>
              <a:ext cx="425488" cy="129282"/>
            </a:xfrm>
            <a:custGeom>
              <a:avLst/>
              <a:gdLst/>
              <a:ahLst/>
              <a:cxnLst/>
              <a:rect l="l" t="t" r="r" b="b"/>
              <a:pathLst>
                <a:path w="24641" h="7487" extrusionOk="0">
                  <a:moveTo>
                    <a:pt x="24059" y="1"/>
                  </a:moveTo>
                  <a:cubicBezTo>
                    <a:pt x="24000" y="1"/>
                    <a:pt x="23940" y="13"/>
                    <a:pt x="23883" y="42"/>
                  </a:cubicBezTo>
                  <a:cubicBezTo>
                    <a:pt x="21709" y="1038"/>
                    <a:pt x="19445" y="1672"/>
                    <a:pt x="17181" y="2034"/>
                  </a:cubicBezTo>
                  <a:cubicBezTo>
                    <a:pt x="15189" y="2125"/>
                    <a:pt x="13288" y="2487"/>
                    <a:pt x="11386" y="2849"/>
                  </a:cubicBezTo>
                  <a:cubicBezTo>
                    <a:pt x="7673" y="3936"/>
                    <a:pt x="3326" y="5113"/>
                    <a:pt x="157" y="7196"/>
                  </a:cubicBezTo>
                  <a:cubicBezTo>
                    <a:pt x="1" y="7274"/>
                    <a:pt x="46" y="7486"/>
                    <a:pt x="177" y="7486"/>
                  </a:cubicBezTo>
                  <a:cubicBezTo>
                    <a:pt x="198" y="7486"/>
                    <a:pt x="222" y="7481"/>
                    <a:pt x="247" y="7468"/>
                  </a:cubicBezTo>
                  <a:cubicBezTo>
                    <a:pt x="4866" y="7106"/>
                    <a:pt x="9031" y="4389"/>
                    <a:pt x="13559" y="3574"/>
                  </a:cubicBezTo>
                  <a:cubicBezTo>
                    <a:pt x="17363" y="2849"/>
                    <a:pt x="20985" y="2849"/>
                    <a:pt x="24336" y="585"/>
                  </a:cubicBezTo>
                  <a:cubicBezTo>
                    <a:pt x="24640" y="357"/>
                    <a:pt x="24368" y="1"/>
                    <a:pt x="2405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5"/>
            <p:cNvSpPr/>
            <p:nvPr/>
          </p:nvSpPr>
          <p:spPr>
            <a:xfrm>
              <a:off x="6591547" y="3916730"/>
              <a:ext cx="16594" cy="26816"/>
            </a:xfrm>
            <a:custGeom>
              <a:avLst/>
              <a:gdLst/>
              <a:ahLst/>
              <a:cxnLst/>
              <a:rect l="l" t="t" r="r" b="b"/>
              <a:pathLst>
                <a:path w="961" h="1553" extrusionOk="0">
                  <a:moveTo>
                    <a:pt x="259" y="1"/>
                  </a:moveTo>
                  <a:cubicBezTo>
                    <a:pt x="146" y="1"/>
                    <a:pt x="0" y="85"/>
                    <a:pt x="0" y="217"/>
                  </a:cubicBezTo>
                  <a:cubicBezTo>
                    <a:pt x="181" y="580"/>
                    <a:pt x="362" y="942"/>
                    <a:pt x="453" y="1395"/>
                  </a:cubicBezTo>
                  <a:cubicBezTo>
                    <a:pt x="489" y="1502"/>
                    <a:pt x="581" y="1552"/>
                    <a:pt x="674" y="1552"/>
                  </a:cubicBezTo>
                  <a:cubicBezTo>
                    <a:pt x="816" y="1552"/>
                    <a:pt x="961" y="1433"/>
                    <a:pt x="906" y="1213"/>
                  </a:cubicBezTo>
                  <a:cubicBezTo>
                    <a:pt x="906" y="761"/>
                    <a:pt x="725" y="398"/>
                    <a:pt x="362" y="36"/>
                  </a:cubicBezTo>
                  <a:cubicBezTo>
                    <a:pt x="338" y="12"/>
                    <a:pt x="301" y="1"/>
                    <a:pt x="25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5"/>
            <p:cNvSpPr/>
            <p:nvPr/>
          </p:nvSpPr>
          <p:spPr>
            <a:xfrm>
              <a:off x="8480490" y="2705484"/>
              <a:ext cx="373738" cy="32981"/>
            </a:xfrm>
            <a:custGeom>
              <a:avLst/>
              <a:gdLst/>
              <a:ahLst/>
              <a:cxnLst/>
              <a:rect l="l" t="t" r="r" b="b"/>
              <a:pathLst>
                <a:path w="21644" h="1910" extrusionOk="0">
                  <a:moveTo>
                    <a:pt x="21463" y="0"/>
                  </a:moveTo>
                  <a:cubicBezTo>
                    <a:pt x="17931" y="91"/>
                    <a:pt x="14399" y="634"/>
                    <a:pt x="10867" y="815"/>
                  </a:cubicBezTo>
                  <a:cubicBezTo>
                    <a:pt x="7336" y="996"/>
                    <a:pt x="3804" y="996"/>
                    <a:pt x="272" y="1087"/>
                  </a:cubicBezTo>
                  <a:cubicBezTo>
                    <a:pt x="0" y="1087"/>
                    <a:pt x="0" y="1630"/>
                    <a:pt x="272" y="1630"/>
                  </a:cubicBezTo>
                  <a:cubicBezTo>
                    <a:pt x="2358" y="1817"/>
                    <a:pt x="4452" y="1910"/>
                    <a:pt x="6546" y="1910"/>
                  </a:cubicBezTo>
                  <a:cubicBezTo>
                    <a:pt x="11545" y="1910"/>
                    <a:pt x="16549" y="1383"/>
                    <a:pt x="21463" y="362"/>
                  </a:cubicBezTo>
                  <a:cubicBezTo>
                    <a:pt x="21644" y="362"/>
                    <a:pt x="21644" y="0"/>
                    <a:pt x="2146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5"/>
            <p:cNvSpPr/>
            <p:nvPr/>
          </p:nvSpPr>
          <p:spPr>
            <a:xfrm>
              <a:off x="8499260" y="2762725"/>
              <a:ext cx="207987" cy="24503"/>
            </a:xfrm>
            <a:custGeom>
              <a:avLst/>
              <a:gdLst/>
              <a:ahLst/>
              <a:cxnLst/>
              <a:rect l="l" t="t" r="r" b="b"/>
              <a:pathLst>
                <a:path w="12045" h="1419" extrusionOk="0">
                  <a:moveTo>
                    <a:pt x="9511" y="0"/>
                  </a:moveTo>
                  <a:cubicBezTo>
                    <a:pt x="8514" y="0"/>
                    <a:pt x="7517" y="67"/>
                    <a:pt x="6520" y="217"/>
                  </a:cubicBezTo>
                  <a:cubicBezTo>
                    <a:pt x="4528" y="307"/>
                    <a:pt x="2445" y="398"/>
                    <a:pt x="362" y="760"/>
                  </a:cubicBezTo>
                  <a:cubicBezTo>
                    <a:pt x="91" y="760"/>
                    <a:pt x="0" y="1394"/>
                    <a:pt x="362" y="1394"/>
                  </a:cubicBezTo>
                  <a:cubicBezTo>
                    <a:pt x="711" y="1411"/>
                    <a:pt x="1063" y="1418"/>
                    <a:pt x="1417" y="1418"/>
                  </a:cubicBezTo>
                  <a:cubicBezTo>
                    <a:pt x="2992" y="1418"/>
                    <a:pt x="4605" y="1270"/>
                    <a:pt x="6158" y="1122"/>
                  </a:cubicBezTo>
                  <a:cubicBezTo>
                    <a:pt x="8150" y="1122"/>
                    <a:pt x="10052" y="851"/>
                    <a:pt x="11954" y="398"/>
                  </a:cubicBezTo>
                  <a:cubicBezTo>
                    <a:pt x="12044" y="307"/>
                    <a:pt x="12044" y="126"/>
                    <a:pt x="11954" y="126"/>
                  </a:cubicBezTo>
                  <a:cubicBezTo>
                    <a:pt x="11140" y="45"/>
                    <a:pt x="10326" y="0"/>
                    <a:pt x="9511"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5"/>
            <p:cNvSpPr/>
            <p:nvPr/>
          </p:nvSpPr>
          <p:spPr>
            <a:xfrm>
              <a:off x="8566500" y="3337215"/>
              <a:ext cx="370612" cy="24675"/>
            </a:xfrm>
            <a:custGeom>
              <a:avLst/>
              <a:gdLst/>
              <a:ahLst/>
              <a:cxnLst/>
              <a:rect l="l" t="t" r="r" b="b"/>
              <a:pathLst>
                <a:path w="21463" h="1429" extrusionOk="0">
                  <a:moveTo>
                    <a:pt x="543" y="0"/>
                  </a:moveTo>
                  <a:cubicBezTo>
                    <a:pt x="91" y="0"/>
                    <a:pt x="0" y="544"/>
                    <a:pt x="362" y="634"/>
                  </a:cubicBezTo>
                  <a:cubicBezTo>
                    <a:pt x="3960" y="1155"/>
                    <a:pt x="7582" y="1428"/>
                    <a:pt x="11190" y="1428"/>
                  </a:cubicBezTo>
                  <a:cubicBezTo>
                    <a:pt x="14484" y="1428"/>
                    <a:pt x="17768" y="1200"/>
                    <a:pt x="21009" y="725"/>
                  </a:cubicBezTo>
                  <a:cubicBezTo>
                    <a:pt x="21462" y="634"/>
                    <a:pt x="21372" y="0"/>
                    <a:pt x="21009" y="0"/>
                  </a:cubicBezTo>
                  <a:cubicBezTo>
                    <a:pt x="17568" y="181"/>
                    <a:pt x="14150" y="272"/>
                    <a:pt x="10742" y="272"/>
                  </a:cubicBezTo>
                  <a:cubicBezTo>
                    <a:pt x="7335" y="272"/>
                    <a:pt x="3939" y="181"/>
                    <a:pt x="54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5"/>
            <p:cNvSpPr/>
            <p:nvPr/>
          </p:nvSpPr>
          <p:spPr>
            <a:xfrm>
              <a:off x="8516459" y="3290593"/>
              <a:ext cx="198611" cy="19996"/>
            </a:xfrm>
            <a:custGeom>
              <a:avLst/>
              <a:gdLst/>
              <a:ahLst/>
              <a:cxnLst/>
              <a:rect l="l" t="t" r="r" b="b"/>
              <a:pathLst>
                <a:path w="11502" h="1158" extrusionOk="0">
                  <a:moveTo>
                    <a:pt x="4037" y="0"/>
                  </a:moveTo>
                  <a:cubicBezTo>
                    <a:pt x="2778" y="0"/>
                    <a:pt x="1538" y="70"/>
                    <a:pt x="363" y="255"/>
                  </a:cubicBezTo>
                  <a:cubicBezTo>
                    <a:pt x="0" y="346"/>
                    <a:pt x="0" y="708"/>
                    <a:pt x="363" y="799"/>
                  </a:cubicBezTo>
                  <a:cubicBezTo>
                    <a:pt x="1824" y="1068"/>
                    <a:pt x="3384" y="1157"/>
                    <a:pt x="4959" y="1157"/>
                  </a:cubicBezTo>
                  <a:cubicBezTo>
                    <a:pt x="7091" y="1157"/>
                    <a:pt x="9250" y="993"/>
                    <a:pt x="11229" y="889"/>
                  </a:cubicBezTo>
                  <a:cubicBezTo>
                    <a:pt x="11501" y="889"/>
                    <a:pt x="11501" y="436"/>
                    <a:pt x="11229" y="436"/>
                  </a:cubicBezTo>
                  <a:cubicBezTo>
                    <a:pt x="8964" y="258"/>
                    <a:pt x="6464" y="0"/>
                    <a:pt x="4037"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5"/>
        <p:cNvGrpSpPr/>
        <p:nvPr/>
      </p:nvGrpSpPr>
      <p:grpSpPr>
        <a:xfrm>
          <a:off x="0" y="0"/>
          <a:ext cx="0" cy="0"/>
          <a:chOff x="0" y="0"/>
          <a:chExt cx="0" cy="0"/>
        </a:xfrm>
      </p:grpSpPr>
      <p:sp>
        <p:nvSpPr>
          <p:cNvPr id="1846" name="Google Shape;1846;p66"/>
          <p:cNvSpPr txBox="1">
            <a:spLocks noGrp="1"/>
          </p:cNvSpPr>
          <p:nvPr>
            <p:ph type="title"/>
          </p:nvPr>
        </p:nvSpPr>
        <p:spPr>
          <a:xfrm>
            <a:off x="645296" y="63796"/>
            <a:ext cx="7701235" cy="11568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 By using Data visualization &amp; Algorithms to diagnose breast cancer </a:t>
            </a:r>
            <a:r>
              <a:rPr lang="en" b="1" dirty="0"/>
              <a:t>we concluded:</a:t>
            </a:r>
            <a:endParaRPr b="1" dirty="0"/>
          </a:p>
        </p:txBody>
      </p:sp>
      <p:sp>
        <p:nvSpPr>
          <p:cNvPr id="1848" name="Google Shape;1848;p66"/>
          <p:cNvSpPr txBox="1"/>
          <p:nvPr/>
        </p:nvSpPr>
        <p:spPr>
          <a:xfrm>
            <a:off x="3495128" y="1527366"/>
            <a:ext cx="2487453" cy="14221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2">
                    <a:lumMod val="50000"/>
                  </a:schemeClr>
                </a:solidFill>
                <a:latin typeface="Sacramento" panose="020B0604020202020204" charset="0"/>
                <a:ea typeface="Barlow Black"/>
                <a:cs typeface="Barlow Black"/>
                <a:sym typeface="Barlow Black"/>
              </a:rPr>
              <a:t>Concluding that the Random forest classifier is the most accurate model in diagnosing breast cancer using data visualization.</a:t>
            </a:r>
            <a:endParaRPr sz="1800" dirty="0">
              <a:solidFill>
                <a:schemeClr val="tx2">
                  <a:lumMod val="50000"/>
                </a:schemeClr>
              </a:solidFill>
              <a:latin typeface="Sacramento" panose="020B0604020202020204" charset="0"/>
              <a:ea typeface="Barlow Black"/>
              <a:cs typeface="Barlow Black"/>
              <a:sym typeface="Barlow Black"/>
            </a:endParaRPr>
          </a:p>
        </p:txBody>
      </p:sp>
      <p:grpSp>
        <p:nvGrpSpPr>
          <p:cNvPr id="1849" name="Google Shape;1849;p66"/>
          <p:cNvGrpSpPr/>
          <p:nvPr/>
        </p:nvGrpSpPr>
        <p:grpSpPr>
          <a:xfrm>
            <a:off x="3982443" y="2993117"/>
            <a:ext cx="1511301" cy="1463471"/>
            <a:chOff x="4182421" y="2976000"/>
            <a:chExt cx="1511301" cy="1463471"/>
          </a:xfrm>
        </p:grpSpPr>
        <p:sp>
          <p:nvSpPr>
            <p:cNvPr id="1850" name="Google Shape;1850;p66"/>
            <p:cNvSpPr/>
            <p:nvPr/>
          </p:nvSpPr>
          <p:spPr>
            <a:xfrm>
              <a:off x="4254061" y="3732367"/>
              <a:ext cx="375600" cy="32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6"/>
            <p:cNvSpPr/>
            <p:nvPr/>
          </p:nvSpPr>
          <p:spPr>
            <a:xfrm>
              <a:off x="4757486" y="3388385"/>
              <a:ext cx="375600" cy="66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6"/>
            <p:cNvSpPr/>
            <p:nvPr/>
          </p:nvSpPr>
          <p:spPr>
            <a:xfrm>
              <a:off x="5260911" y="2976000"/>
              <a:ext cx="375600" cy="108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6"/>
            <p:cNvSpPr txBox="1"/>
            <p:nvPr/>
          </p:nvSpPr>
          <p:spPr>
            <a:xfrm>
              <a:off x="4182421" y="4078871"/>
              <a:ext cx="497700" cy="36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a:ea typeface="Barlow"/>
                  <a:cs typeface="Barlow"/>
                  <a:sym typeface="Barlow"/>
                </a:rPr>
                <a:t>Jan</a:t>
              </a:r>
              <a:endParaRPr sz="1200">
                <a:solidFill>
                  <a:schemeClr val="dk1"/>
                </a:solidFill>
                <a:latin typeface="Barlow"/>
                <a:ea typeface="Barlow"/>
                <a:cs typeface="Barlow"/>
                <a:sym typeface="Barlow"/>
              </a:endParaRPr>
            </a:p>
            <a:p>
              <a:pPr marL="0" lvl="0" indent="0" algn="ctr" rtl="0">
                <a:spcBef>
                  <a:spcPts val="1600"/>
                </a:spcBef>
                <a:spcAft>
                  <a:spcPts val="1600"/>
                </a:spcAft>
                <a:buNone/>
              </a:pPr>
              <a:endParaRPr sz="1200">
                <a:solidFill>
                  <a:schemeClr val="dk1"/>
                </a:solidFill>
                <a:latin typeface="Barlow"/>
                <a:ea typeface="Barlow"/>
                <a:cs typeface="Barlow"/>
                <a:sym typeface="Barlow"/>
              </a:endParaRPr>
            </a:p>
          </p:txBody>
        </p:sp>
        <p:sp>
          <p:nvSpPr>
            <p:cNvPr id="1854" name="Google Shape;1854;p66"/>
            <p:cNvSpPr txBox="1"/>
            <p:nvPr/>
          </p:nvSpPr>
          <p:spPr>
            <a:xfrm>
              <a:off x="4695892" y="4078871"/>
              <a:ext cx="497700" cy="36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a:ea typeface="Barlow"/>
                  <a:cs typeface="Barlow"/>
                  <a:sym typeface="Barlow"/>
                </a:rPr>
                <a:t>Feb</a:t>
              </a:r>
              <a:endParaRPr sz="1200">
                <a:solidFill>
                  <a:schemeClr val="dk1"/>
                </a:solidFill>
                <a:latin typeface="Barlow"/>
                <a:ea typeface="Barlow"/>
                <a:cs typeface="Barlow"/>
                <a:sym typeface="Barlow"/>
              </a:endParaRPr>
            </a:p>
            <a:p>
              <a:pPr marL="0" lvl="0" indent="0" algn="ctr" rtl="0">
                <a:spcBef>
                  <a:spcPts val="1600"/>
                </a:spcBef>
                <a:spcAft>
                  <a:spcPts val="1600"/>
                </a:spcAft>
                <a:buNone/>
              </a:pPr>
              <a:endParaRPr sz="1200">
                <a:solidFill>
                  <a:schemeClr val="dk1"/>
                </a:solidFill>
                <a:latin typeface="Barlow"/>
                <a:ea typeface="Barlow"/>
                <a:cs typeface="Barlow"/>
                <a:sym typeface="Barlow"/>
              </a:endParaRPr>
            </a:p>
          </p:txBody>
        </p:sp>
        <p:sp>
          <p:nvSpPr>
            <p:cNvPr id="1855" name="Google Shape;1855;p66"/>
            <p:cNvSpPr txBox="1"/>
            <p:nvPr/>
          </p:nvSpPr>
          <p:spPr>
            <a:xfrm>
              <a:off x="5196022" y="4078871"/>
              <a:ext cx="497700" cy="36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a:ea typeface="Barlow"/>
                  <a:cs typeface="Barlow"/>
                  <a:sym typeface="Barlow"/>
                </a:rPr>
                <a:t>Mar</a:t>
              </a:r>
              <a:endParaRPr sz="1200">
                <a:solidFill>
                  <a:schemeClr val="dk1"/>
                </a:solidFill>
                <a:latin typeface="Barlow"/>
                <a:ea typeface="Barlow"/>
                <a:cs typeface="Barlow"/>
                <a:sym typeface="Barlow"/>
              </a:endParaRPr>
            </a:p>
            <a:p>
              <a:pPr marL="0" lvl="0" indent="0" algn="ctr" rtl="0">
                <a:spcBef>
                  <a:spcPts val="1600"/>
                </a:spcBef>
                <a:spcAft>
                  <a:spcPts val="1600"/>
                </a:spcAft>
                <a:buNone/>
              </a:pPr>
              <a:endParaRPr sz="1200">
                <a:solidFill>
                  <a:schemeClr val="dk1"/>
                </a:solidFill>
                <a:latin typeface="Barlow"/>
                <a:ea typeface="Barlow"/>
                <a:cs typeface="Barlow"/>
                <a:sym typeface="Barlow"/>
              </a:endParaRPr>
            </a:p>
          </p:txBody>
        </p:sp>
      </p:grpSp>
      <p:sp>
        <p:nvSpPr>
          <p:cNvPr id="1856" name="Google Shape;1856;p66"/>
          <p:cNvSpPr txBox="1"/>
          <p:nvPr/>
        </p:nvSpPr>
        <p:spPr>
          <a:xfrm>
            <a:off x="6555911" y="1911262"/>
            <a:ext cx="1846800" cy="103826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1600" dirty="0">
                <a:solidFill>
                  <a:schemeClr val="tx2">
                    <a:lumMod val="50000"/>
                  </a:schemeClr>
                </a:solidFill>
                <a:latin typeface="Sacramento" panose="020B0604020202020204" charset="0"/>
                <a:ea typeface="Barlow"/>
                <a:cs typeface="Barlow"/>
                <a:sym typeface="Barlow"/>
              </a:rPr>
              <a:t>Resulting of an accuracy of ~95% and a cross-validation score of ~93% for the test data.</a:t>
            </a:r>
            <a:endParaRPr sz="1600" dirty="0">
              <a:solidFill>
                <a:schemeClr val="tx2">
                  <a:lumMod val="50000"/>
                </a:schemeClr>
              </a:solidFill>
              <a:latin typeface="Sacramento" panose="020B0604020202020204" charset="0"/>
              <a:ea typeface="Barlow"/>
              <a:cs typeface="Barlow"/>
              <a:sym typeface="Barlow"/>
            </a:endParaRPr>
          </a:p>
        </p:txBody>
      </p:sp>
      <p:grpSp>
        <p:nvGrpSpPr>
          <p:cNvPr id="1858" name="Google Shape;1858;p66"/>
          <p:cNvGrpSpPr/>
          <p:nvPr/>
        </p:nvGrpSpPr>
        <p:grpSpPr>
          <a:xfrm rot="-5400000">
            <a:off x="6821784" y="2967447"/>
            <a:ext cx="1357921" cy="1357921"/>
            <a:chOff x="4049800" y="640400"/>
            <a:chExt cx="858900" cy="858900"/>
          </a:xfrm>
        </p:grpSpPr>
        <p:sp>
          <p:nvSpPr>
            <p:cNvPr id="1859" name="Google Shape;1859;p66"/>
            <p:cNvSpPr/>
            <p:nvPr/>
          </p:nvSpPr>
          <p:spPr>
            <a:xfrm>
              <a:off x="4049800" y="640400"/>
              <a:ext cx="858900" cy="858900"/>
            </a:xfrm>
            <a:prstGeom prst="donut">
              <a:avLst>
                <a:gd name="adj" fmla="val 8412"/>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6"/>
            <p:cNvSpPr/>
            <p:nvPr/>
          </p:nvSpPr>
          <p:spPr>
            <a:xfrm>
              <a:off x="4049800" y="640400"/>
              <a:ext cx="858900" cy="858900"/>
            </a:xfrm>
            <a:prstGeom prst="blockArc">
              <a:avLst>
                <a:gd name="adj1" fmla="val 7914150"/>
                <a:gd name="adj2" fmla="val 2571588"/>
                <a:gd name="adj3" fmla="val 7805"/>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1" name="Google Shape;1861;p66"/>
          <p:cNvSpPr txBox="1"/>
          <p:nvPr/>
        </p:nvSpPr>
        <p:spPr>
          <a:xfrm>
            <a:off x="6800411" y="3057311"/>
            <a:ext cx="1357800" cy="116027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1"/>
                </a:solidFill>
                <a:latin typeface="Barlow Black"/>
                <a:ea typeface="Barlow Black"/>
                <a:cs typeface="Barlow Black"/>
                <a:sym typeface="Barlow Black"/>
              </a:rPr>
              <a:t>~93% ~95%</a:t>
            </a:r>
            <a:endParaRPr sz="2400" dirty="0">
              <a:solidFill>
                <a:schemeClr val="accent1"/>
              </a:solidFill>
              <a:latin typeface="Barlow Black"/>
              <a:ea typeface="Barlow Black"/>
              <a:cs typeface="Barlow Black"/>
              <a:sym typeface="Barlow Black"/>
            </a:endParaRPr>
          </a:p>
        </p:txBody>
      </p:sp>
      <p:sp>
        <p:nvSpPr>
          <p:cNvPr id="1863" name="Google Shape;1863;p66"/>
          <p:cNvSpPr txBox="1"/>
          <p:nvPr/>
        </p:nvSpPr>
        <p:spPr>
          <a:xfrm>
            <a:off x="1452743" y="1934428"/>
            <a:ext cx="1558500" cy="7039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lumMod val="50000"/>
                  </a:schemeClr>
                </a:solidFill>
                <a:latin typeface="Sacramento" panose="020B0604020202020204" charset="0"/>
                <a:ea typeface="Barlow Black"/>
                <a:cs typeface="Times New Roman" panose="02020603050405020304" pitchFamily="18" charset="0"/>
                <a:sym typeface="Barlow Black"/>
              </a:rPr>
              <a:t>Evaluating models in terms of accuracy and cross-validation.</a:t>
            </a:r>
            <a:endParaRPr dirty="0">
              <a:solidFill>
                <a:schemeClr val="accent1">
                  <a:lumMod val="50000"/>
                </a:schemeClr>
              </a:solidFill>
              <a:latin typeface="Sacramento" panose="020B0604020202020204" charset="0"/>
              <a:ea typeface="Barlow Black"/>
              <a:cs typeface="Times New Roman" panose="02020603050405020304" pitchFamily="18" charset="0"/>
              <a:sym typeface="Barlow Black"/>
            </a:endParaRPr>
          </a:p>
        </p:txBody>
      </p:sp>
      <p:sp>
        <p:nvSpPr>
          <p:cNvPr id="1864" name="Google Shape;1864;p66"/>
          <p:cNvSpPr txBox="1"/>
          <p:nvPr/>
        </p:nvSpPr>
        <p:spPr>
          <a:xfrm>
            <a:off x="1452743" y="2981663"/>
            <a:ext cx="1558500" cy="70391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dirty="0">
                <a:solidFill>
                  <a:schemeClr val="accent1">
                    <a:lumMod val="50000"/>
                  </a:schemeClr>
                </a:solidFill>
                <a:latin typeface="Sacramento" panose="020B0604020202020204" charset="0"/>
                <a:ea typeface="Barlow"/>
                <a:cs typeface="Barlow"/>
                <a:sym typeface="Barlow"/>
              </a:rPr>
              <a:t>Excluding some features and determine which ones are significant..</a:t>
            </a:r>
            <a:endParaRPr dirty="0">
              <a:solidFill>
                <a:schemeClr val="accent1">
                  <a:lumMod val="50000"/>
                </a:schemeClr>
              </a:solidFill>
              <a:latin typeface="Sacramento" panose="020B0604020202020204" charset="0"/>
              <a:ea typeface="Barlow"/>
              <a:cs typeface="Barlow"/>
              <a:sym typeface="Barlow"/>
            </a:endParaRPr>
          </a:p>
        </p:txBody>
      </p:sp>
      <p:sp>
        <p:nvSpPr>
          <p:cNvPr id="1866" name="Google Shape;1866;p66"/>
          <p:cNvSpPr txBox="1"/>
          <p:nvPr/>
        </p:nvSpPr>
        <p:spPr>
          <a:xfrm>
            <a:off x="1417729" y="3798468"/>
            <a:ext cx="1963673" cy="115683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dirty="0">
                <a:solidFill>
                  <a:schemeClr val="accent1">
                    <a:lumMod val="50000"/>
                  </a:schemeClr>
                </a:solidFill>
                <a:latin typeface="Sacramento" panose="020B0604020202020204" charset="0"/>
                <a:ea typeface="Barlow"/>
                <a:cs typeface="Barlow"/>
                <a:sym typeface="Barlow"/>
              </a:rPr>
              <a:t>Finding that, Random-Forest Model with top 5 predictors is the best model to apply for diagnosing breast cancer</a:t>
            </a:r>
            <a:r>
              <a:rPr lang="en-US" sz="1600" dirty="0">
                <a:solidFill>
                  <a:schemeClr val="dk1"/>
                </a:solidFill>
                <a:latin typeface="Sacramento" panose="020B0604020202020204" charset="0"/>
                <a:ea typeface="Barlow"/>
                <a:cs typeface="Barlow"/>
                <a:sym typeface="Barlow"/>
              </a:rPr>
              <a:t>.</a:t>
            </a:r>
            <a:endParaRPr sz="1600" dirty="0">
              <a:solidFill>
                <a:schemeClr val="dk1"/>
              </a:solidFill>
              <a:latin typeface="Sacramento" panose="020B0604020202020204" charset="0"/>
              <a:ea typeface="Barlow"/>
              <a:cs typeface="Barlow"/>
              <a:sym typeface="Barlow"/>
            </a:endParaRPr>
          </a:p>
        </p:txBody>
      </p:sp>
      <p:sp>
        <p:nvSpPr>
          <p:cNvPr id="1868" name="Google Shape;1868;p66"/>
          <p:cNvSpPr/>
          <p:nvPr/>
        </p:nvSpPr>
        <p:spPr>
          <a:xfrm>
            <a:off x="827768" y="2029330"/>
            <a:ext cx="572700" cy="5727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9" name="Google Shape;1869;p66"/>
          <p:cNvSpPr/>
          <p:nvPr/>
        </p:nvSpPr>
        <p:spPr>
          <a:xfrm>
            <a:off x="827768" y="2932645"/>
            <a:ext cx="572700" cy="5727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6"/>
          <p:cNvSpPr/>
          <p:nvPr/>
        </p:nvSpPr>
        <p:spPr>
          <a:xfrm>
            <a:off x="827768" y="3827426"/>
            <a:ext cx="572700" cy="5727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1" name="Google Shape;1871;p66"/>
          <p:cNvCxnSpPr/>
          <p:nvPr/>
        </p:nvCxnSpPr>
        <p:spPr>
          <a:xfrm>
            <a:off x="3413300" y="2011525"/>
            <a:ext cx="0" cy="2452200"/>
          </a:xfrm>
          <a:prstGeom prst="straightConnector1">
            <a:avLst/>
          </a:prstGeom>
          <a:noFill/>
          <a:ln w="28575" cap="flat" cmpd="sng">
            <a:solidFill>
              <a:srgbClr val="FFFFFF"/>
            </a:solidFill>
            <a:prstDash val="solid"/>
            <a:round/>
            <a:headEnd type="none" w="med" len="med"/>
            <a:tailEnd type="none" w="med" len="med"/>
          </a:ln>
        </p:spPr>
      </p:cxnSp>
      <p:cxnSp>
        <p:nvCxnSpPr>
          <p:cNvPr id="1872" name="Google Shape;1872;p66"/>
          <p:cNvCxnSpPr/>
          <p:nvPr/>
        </p:nvCxnSpPr>
        <p:spPr>
          <a:xfrm>
            <a:off x="6072025" y="2011525"/>
            <a:ext cx="0" cy="2452200"/>
          </a:xfrm>
          <a:prstGeom prst="straightConnector1">
            <a:avLst/>
          </a:prstGeom>
          <a:noFill/>
          <a:ln w="28575" cap="flat" cmpd="sng">
            <a:solidFill>
              <a:srgbClr val="FFFFFF"/>
            </a:solidFill>
            <a:prstDash val="solid"/>
            <a:round/>
            <a:headEnd type="none" w="med" len="med"/>
            <a:tailEnd type="none" w="med" len="med"/>
          </a:ln>
        </p:spPr>
      </p:cxnSp>
      <p:sp>
        <p:nvSpPr>
          <p:cNvPr id="1873" name="Google Shape;1873;p66"/>
          <p:cNvSpPr/>
          <p:nvPr/>
        </p:nvSpPr>
        <p:spPr>
          <a:xfrm>
            <a:off x="948418" y="3057311"/>
            <a:ext cx="331400" cy="323367"/>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4" name="Google Shape;1874;p66"/>
          <p:cNvGrpSpPr/>
          <p:nvPr/>
        </p:nvGrpSpPr>
        <p:grpSpPr>
          <a:xfrm>
            <a:off x="951454" y="3951541"/>
            <a:ext cx="325327" cy="324471"/>
            <a:chOff x="-4570325" y="2405775"/>
            <a:chExt cx="294600" cy="293825"/>
          </a:xfrm>
        </p:grpSpPr>
        <p:sp>
          <p:nvSpPr>
            <p:cNvPr id="1875" name="Google Shape;1875;p66"/>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6"/>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 name="Google Shape;1877;p66"/>
          <p:cNvGrpSpPr/>
          <p:nvPr/>
        </p:nvGrpSpPr>
        <p:grpSpPr>
          <a:xfrm>
            <a:off x="951013" y="2154756"/>
            <a:ext cx="326210" cy="321848"/>
            <a:chOff x="-5637575" y="2397900"/>
            <a:chExt cx="295400" cy="291450"/>
          </a:xfrm>
        </p:grpSpPr>
        <p:sp>
          <p:nvSpPr>
            <p:cNvPr id="1878" name="Google Shape;1878;p66"/>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6"/>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6"/>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6"/>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0"/>
        <p:cNvGrpSpPr/>
        <p:nvPr/>
      </p:nvGrpSpPr>
      <p:grpSpPr>
        <a:xfrm>
          <a:off x="0" y="0"/>
          <a:ext cx="0" cy="0"/>
          <a:chOff x="0" y="0"/>
          <a:chExt cx="0" cy="0"/>
        </a:xfrm>
      </p:grpSpPr>
      <p:sp>
        <p:nvSpPr>
          <p:cNvPr id="1651" name="Google Shape;1651;p65"/>
          <p:cNvSpPr txBox="1">
            <a:spLocks noGrp="1"/>
          </p:cNvSpPr>
          <p:nvPr>
            <p:ph type="title"/>
          </p:nvPr>
        </p:nvSpPr>
        <p:spPr>
          <a:xfrm>
            <a:off x="571625" y="2119350"/>
            <a:ext cx="1093500" cy="1224900"/>
          </a:xfrm>
          <a:prstGeom prst="rect">
            <a:avLst/>
          </a:prstGeom>
        </p:spPr>
        <p:txBody>
          <a:bodyPr spcFirstLastPara="1" wrap="square" lIns="91425" tIns="91425" rIns="91425" bIns="91425" numCol="6" anchor="ctr" anchorCtr="0">
            <a:noAutofit/>
          </a:bodyPr>
          <a:lstStyle/>
          <a:p>
            <a:pPr marL="0" lvl="0" indent="0" algn="l">
              <a:spcBef>
                <a:spcPts val="0"/>
              </a:spcBef>
              <a:spcAft>
                <a:spcPts val="0"/>
              </a:spcAft>
              <a:buNone/>
            </a:pPr>
            <a:r>
              <a:rPr lang="ar-SA" dirty="0"/>
              <a:t>6</a:t>
            </a:r>
            <a:endParaRPr dirty="0"/>
          </a:p>
        </p:txBody>
      </p:sp>
      <p:sp>
        <p:nvSpPr>
          <p:cNvPr id="1653" name="Google Shape;1653;p65"/>
          <p:cNvSpPr txBox="1">
            <a:spLocks noGrp="1"/>
          </p:cNvSpPr>
          <p:nvPr>
            <p:ph type="title" idx="2"/>
          </p:nvPr>
        </p:nvSpPr>
        <p:spPr>
          <a:xfrm flipH="1">
            <a:off x="1047573" y="1502028"/>
            <a:ext cx="4210414" cy="26040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b="1" dirty="0"/>
              <a:t>Future work &amp;</a:t>
            </a:r>
            <a:br>
              <a:rPr lang="en" sz="6000" b="1" dirty="0"/>
            </a:br>
            <a:r>
              <a:rPr lang="en" sz="6000" b="1" dirty="0"/>
              <a:t>Suggestions</a:t>
            </a:r>
            <a:endParaRPr sz="6000" b="1" dirty="0"/>
          </a:p>
        </p:txBody>
      </p:sp>
      <p:grpSp>
        <p:nvGrpSpPr>
          <p:cNvPr id="1654" name="Google Shape;1654;p65"/>
          <p:cNvGrpSpPr/>
          <p:nvPr/>
        </p:nvGrpSpPr>
        <p:grpSpPr>
          <a:xfrm>
            <a:off x="4306970" y="576003"/>
            <a:ext cx="4655163" cy="3579036"/>
            <a:chOff x="4306970" y="576003"/>
            <a:chExt cx="4655163" cy="3579036"/>
          </a:xfrm>
        </p:grpSpPr>
        <p:sp>
          <p:nvSpPr>
            <p:cNvPr id="1655" name="Google Shape;1655;p65"/>
            <p:cNvSpPr/>
            <p:nvPr/>
          </p:nvSpPr>
          <p:spPr>
            <a:xfrm>
              <a:off x="4361915" y="2654993"/>
              <a:ext cx="2676860" cy="1444029"/>
            </a:xfrm>
            <a:custGeom>
              <a:avLst/>
              <a:gdLst/>
              <a:ahLst/>
              <a:cxnLst/>
              <a:rect l="l" t="t" r="r" b="b"/>
              <a:pathLst>
                <a:path w="155023" h="83627" extrusionOk="0">
                  <a:moveTo>
                    <a:pt x="72806" y="0"/>
                  </a:moveTo>
                  <a:cubicBezTo>
                    <a:pt x="69195" y="0"/>
                    <a:pt x="65551" y="347"/>
                    <a:pt x="61930" y="1022"/>
                  </a:cubicBezTo>
                  <a:cubicBezTo>
                    <a:pt x="56949" y="2109"/>
                    <a:pt x="52059" y="3467"/>
                    <a:pt x="47259" y="5097"/>
                  </a:cubicBezTo>
                  <a:cubicBezTo>
                    <a:pt x="47259" y="5188"/>
                    <a:pt x="47169" y="5279"/>
                    <a:pt x="46988" y="5279"/>
                  </a:cubicBezTo>
                  <a:cubicBezTo>
                    <a:pt x="46263" y="5550"/>
                    <a:pt x="45539" y="5822"/>
                    <a:pt x="44724" y="6003"/>
                  </a:cubicBezTo>
                  <a:cubicBezTo>
                    <a:pt x="39562" y="7814"/>
                    <a:pt x="34219" y="9354"/>
                    <a:pt x="28876" y="10440"/>
                  </a:cubicBezTo>
                  <a:cubicBezTo>
                    <a:pt x="26205" y="10938"/>
                    <a:pt x="23511" y="11187"/>
                    <a:pt x="20817" y="11187"/>
                  </a:cubicBezTo>
                  <a:cubicBezTo>
                    <a:pt x="18123" y="11187"/>
                    <a:pt x="15429" y="10938"/>
                    <a:pt x="12757" y="10440"/>
                  </a:cubicBezTo>
                  <a:cubicBezTo>
                    <a:pt x="9497" y="9806"/>
                    <a:pt x="6237" y="8810"/>
                    <a:pt x="3158" y="7543"/>
                  </a:cubicBezTo>
                  <a:cubicBezTo>
                    <a:pt x="2464" y="7222"/>
                    <a:pt x="983" y="6681"/>
                    <a:pt x="404" y="6681"/>
                  </a:cubicBezTo>
                  <a:cubicBezTo>
                    <a:pt x="1" y="6681"/>
                    <a:pt x="35" y="6943"/>
                    <a:pt x="1075" y="7724"/>
                  </a:cubicBezTo>
                  <a:cubicBezTo>
                    <a:pt x="2615" y="8629"/>
                    <a:pt x="4426" y="9354"/>
                    <a:pt x="6237" y="9806"/>
                  </a:cubicBezTo>
                  <a:cubicBezTo>
                    <a:pt x="11054" y="11436"/>
                    <a:pt x="15829" y="12123"/>
                    <a:pt x="20584" y="12123"/>
                  </a:cubicBezTo>
                  <a:cubicBezTo>
                    <a:pt x="27987" y="12123"/>
                    <a:pt x="35343" y="10457"/>
                    <a:pt x="42732" y="8086"/>
                  </a:cubicBezTo>
                  <a:cubicBezTo>
                    <a:pt x="52844" y="4888"/>
                    <a:pt x="62874" y="1360"/>
                    <a:pt x="73530" y="1360"/>
                  </a:cubicBezTo>
                  <a:cubicBezTo>
                    <a:pt x="74038" y="1360"/>
                    <a:pt x="74549" y="1368"/>
                    <a:pt x="75061" y="1385"/>
                  </a:cubicBezTo>
                  <a:cubicBezTo>
                    <a:pt x="89369" y="1747"/>
                    <a:pt x="103224" y="8358"/>
                    <a:pt x="111465" y="20311"/>
                  </a:cubicBezTo>
                  <a:cubicBezTo>
                    <a:pt x="119886" y="32446"/>
                    <a:pt x="119796" y="48112"/>
                    <a:pt x="124414" y="61877"/>
                  </a:cubicBezTo>
                  <a:cubicBezTo>
                    <a:pt x="125863" y="66677"/>
                    <a:pt x="128489" y="71114"/>
                    <a:pt x="132021" y="74736"/>
                  </a:cubicBezTo>
                  <a:cubicBezTo>
                    <a:pt x="134738" y="77181"/>
                    <a:pt x="137817" y="79083"/>
                    <a:pt x="141167" y="80441"/>
                  </a:cubicBezTo>
                  <a:cubicBezTo>
                    <a:pt x="142351" y="80885"/>
                    <a:pt x="150186" y="83627"/>
                    <a:pt x="153555" y="83627"/>
                  </a:cubicBezTo>
                  <a:cubicBezTo>
                    <a:pt x="154310" y="83627"/>
                    <a:pt x="154840" y="83489"/>
                    <a:pt x="155023" y="83158"/>
                  </a:cubicBezTo>
                  <a:cubicBezTo>
                    <a:pt x="154570" y="82071"/>
                    <a:pt x="143522" y="80170"/>
                    <a:pt x="141620" y="79536"/>
                  </a:cubicBezTo>
                  <a:cubicBezTo>
                    <a:pt x="133832" y="76728"/>
                    <a:pt x="127855" y="70299"/>
                    <a:pt x="125501" y="62420"/>
                  </a:cubicBezTo>
                  <a:cubicBezTo>
                    <a:pt x="119524" y="45486"/>
                    <a:pt x="120339" y="26197"/>
                    <a:pt x="106484" y="12976"/>
                  </a:cubicBezTo>
                  <a:cubicBezTo>
                    <a:pt x="97161" y="4074"/>
                    <a:pt x="85179" y="0"/>
                    <a:pt x="72806" y="0"/>
                  </a:cubicBezTo>
                  <a:close/>
                </a:path>
              </a:pathLst>
            </a:custGeom>
            <a:solidFill>
              <a:srgbClr val="FF9EC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6" name="Google Shape;1656;p65"/>
            <p:cNvSpPr/>
            <p:nvPr/>
          </p:nvSpPr>
          <p:spPr>
            <a:xfrm>
              <a:off x="4544657" y="2394928"/>
              <a:ext cx="573903" cy="350478"/>
            </a:xfrm>
            <a:custGeom>
              <a:avLst/>
              <a:gdLst/>
              <a:ahLst/>
              <a:cxnLst/>
              <a:rect l="l" t="t" r="r" b="b"/>
              <a:pathLst>
                <a:path w="33236" h="20297" extrusionOk="0">
                  <a:moveTo>
                    <a:pt x="14856" y="7006"/>
                  </a:moveTo>
                  <a:cubicBezTo>
                    <a:pt x="15063" y="7006"/>
                    <a:pt x="15342" y="7198"/>
                    <a:pt x="15214" y="7390"/>
                  </a:cubicBezTo>
                  <a:lnTo>
                    <a:pt x="15214" y="7299"/>
                  </a:lnTo>
                  <a:cubicBezTo>
                    <a:pt x="15183" y="7424"/>
                    <a:pt x="15098" y="7474"/>
                    <a:pt x="15003" y="7474"/>
                  </a:cubicBezTo>
                  <a:cubicBezTo>
                    <a:pt x="14824" y="7474"/>
                    <a:pt x="14612" y="7296"/>
                    <a:pt x="14671" y="7118"/>
                  </a:cubicBezTo>
                  <a:cubicBezTo>
                    <a:pt x="14698" y="7039"/>
                    <a:pt x="14771" y="7006"/>
                    <a:pt x="14856" y="7006"/>
                  </a:cubicBezTo>
                  <a:close/>
                  <a:moveTo>
                    <a:pt x="2322" y="0"/>
                  </a:moveTo>
                  <a:cubicBezTo>
                    <a:pt x="1551" y="0"/>
                    <a:pt x="776" y="48"/>
                    <a:pt x="1" y="145"/>
                  </a:cubicBezTo>
                  <a:cubicBezTo>
                    <a:pt x="5525" y="2319"/>
                    <a:pt x="9600" y="6484"/>
                    <a:pt x="13765" y="10650"/>
                  </a:cubicBezTo>
                  <a:cubicBezTo>
                    <a:pt x="18453" y="15257"/>
                    <a:pt x="24223" y="20297"/>
                    <a:pt x="30817" y="20297"/>
                  </a:cubicBezTo>
                  <a:cubicBezTo>
                    <a:pt x="31612" y="20297"/>
                    <a:pt x="32418" y="20224"/>
                    <a:pt x="33235" y="20068"/>
                  </a:cubicBezTo>
                  <a:cubicBezTo>
                    <a:pt x="26262" y="18710"/>
                    <a:pt x="20829" y="14544"/>
                    <a:pt x="16301" y="9110"/>
                  </a:cubicBezTo>
                  <a:cubicBezTo>
                    <a:pt x="16120" y="8869"/>
                    <a:pt x="16261" y="8708"/>
                    <a:pt x="16455" y="8708"/>
                  </a:cubicBezTo>
                  <a:cubicBezTo>
                    <a:pt x="16553" y="8708"/>
                    <a:pt x="16663" y="8748"/>
                    <a:pt x="16754" y="8839"/>
                  </a:cubicBezTo>
                  <a:cubicBezTo>
                    <a:pt x="20557" y="13367"/>
                    <a:pt x="24904" y="17080"/>
                    <a:pt x="30428" y="18891"/>
                  </a:cubicBezTo>
                  <a:cubicBezTo>
                    <a:pt x="30066" y="18710"/>
                    <a:pt x="29703" y="18528"/>
                    <a:pt x="29341" y="18347"/>
                  </a:cubicBezTo>
                  <a:cubicBezTo>
                    <a:pt x="26443" y="16717"/>
                    <a:pt x="23817" y="14544"/>
                    <a:pt x="21644" y="12008"/>
                  </a:cubicBezTo>
                  <a:cubicBezTo>
                    <a:pt x="18656" y="8929"/>
                    <a:pt x="15939" y="5307"/>
                    <a:pt x="12316" y="2953"/>
                  </a:cubicBezTo>
                  <a:cubicBezTo>
                    <a:pt x="9340" y="1018"/>
                    <a:pt x="5875" y="0"/>
                    <a:pt x="2322" y="0"/>
                  </a:cubicBezTo>
                  <a:close/>
                </a:path>
              </a:pathLst>
            </a:custGeom>
            <a:solidFill>
              <a:srgbClr val="FF9EC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7" name="Google Shape;1657;p65"/>
            <p:cNvSpPr/>
            <p:nvPr/>
          </p:nvSpPr>
          <p:spPr>
            <a:xfrm>
              <a:off x="4306970" y="2024091"/>
              <a:ext cx="2752129" cy="2093304"/>
            </a:xfrm>
            <a:custGeom>
              <a:avLst/>
              <a:gdLst/>
              <a:ahLst/>
              <a:cxnLst/>
              <a:rect l="l" t="t" r="r" b="b"/>
              <a:pathLst>
                <a:path w="159382" h="121228" extrusionOk="0">
                  <a:moveTo>
                    <a:pt x="79963" y="2061"/>
                  </a:moveTo>
                  <a:lnTo>
                    <a:pt x="79963" y="2061"/>
                  </a:lnTo>
                  <a:cubicBezTo>
                    <a:pt x="83857" y="4506"/>
                    <a:pt x="86664" y="8219"/>
                    <a:pt x="88023" y="12656"/>
                  </a:cubicBezTo>
                  <a:cubicBezTo>
                    <a:pt x="89109" y="16731"/>
                    <a:pt x="89109" y="20987"/>
                    <a:pt x="89472" y="25153"/>
                  </a:cubicBezTo>
                  <a:cubicBezTo>
                    <a:pt x="89653" y="28323"/>
                    <a:pt x="90377" y="31311"/>
                    <a:pt x="91464" y="34209"/>
                  </a:cubicBezTo>
                  <a:cubicBezTo>
                    <a:pt x="91645" y="34662"/>
                    <a:pt x="91826" y="35024"/>
                    <a:pt x="92007" y="35386"/>
                  </a:cubicBezTo>
                  <a:cubicBezTo>
                    <a:pt x="90377" y="32850"/>
                    <a:pt x="89109" y="30043"/>
                    <a:pt x="88385" y="27055"/>
                  </a:cubicBezTo>
                  <a:cubicBezTo>
                    <a:pt x="88340" y="26919"/>
                    <a:pt x="88181" y="26851"/>
                    <a:pt x="88045" y="26851"/>
                  </a:cubicBezTo>
                  <a:cubicBezTo>
                    <a:pt x="87909" y="26851"/>
                    <a:pt x="87796" y="26919"/>
                    <a:pt x="87842" y="27055"/>
                  </a:cubicBezTo>
                  <a:cubicBezTo>
                    <a:pt x="88838" y="31220"/>
                    <a:pt x="90830" y="35024"/>
                    <a:pt x="93637" y="38284"/>
                  </a:cubicBezTo>
                  <a:cubicBezTo>
                    <a:pt x="86393" y="34390"/>
                    <a:pt x="85034" y="25153"/>
                    <a:pt x="84129" y="17456"/>
                  </a:cubicBezTo>
                  <a:cubicBezTo>
                    <a:pt x="83495" y="12113"/>
                    <a:pt x="82680" y="6770"/>
                    <a:pt x="79963" y="2061"/>
                  </a:cubicBezTo>
                  <a:close/>
                  <a:moveTo>
                    <a:pt x="47725" y="41363"/>
                  </a:moveTo>
                  <a:lnTo>
                    <a:pt x="47906" y="41453"/>
                  </a:lnTo>
                  <a:lnTo>
                    <a:pt x="47725" y="41453"/>
                  </a:lnTo>
                  <a:cubicBezTo>
                    <a:pt x="47725" y="41453"/>
                    <a:pt x="47725" y="41363"/>
                    <a:pt x="47725" y="41363"/>
                  </a:cubicBezTo>
                  <a:close/>
                  <a:moveTo>
                    <a:pt x="16087" y="21476"/>
                  </a:moveTo>
                  <a:cubicBezTo>
                    <a:pt x="19640" y="21476"/>
                    <a:pt x="23105" y="22494"/>
                    <a:pt x="26081" y="24429"/>
                  </a:cubicBezTo>
                  <a:cubicBezTo>
                    <a:pt x="29704" y="26783"/>
                    <a:pt x="32421" y="30405"/>
                    <a:pt x="35409" y="33484"/>
                  </a:cubicBezTo>
                  <a:cubicBezTo>
                    <a:pt x="37582" y="36020"/>
                    <a:pt x="40208" y="38193"/>
                    <a:pt x="43197" y="39823"/>
                  </a:cubicBezTo>
                  <a:cubicBezTo>
                    <a:pt x="43364" y="39935"/>
                    <a:pt x="43565" y="40046"/>
                    <a:pt x="43779" y="40136"/>
                  </a:cubicBezTo>
                  <a:lnTo>
                    <a:pt x="43779" y="40136"/>
                  </a:lnTo>
                  <a:cubicBezTo>
                    <a:pt x="38451" y="38278"/>
                    <a:pt x="34227" y="34638"/>
                    <a:pt x="30519" y="30224"/>
                  </a:cubicBezTo>
                  <a:cubicBezTo>
                    <a:pt x="30468" y="30174"/>
                    <a:pt x="30389" y="30151"/>
                    <a:pt x="30308" y="30151"/>
                  </a:cubicBezTo>
                  <a:cubicBezTo>
                    <a:pt x="30098" y="30151"/>
                    <a:pt x="29870" y="30300"/>
                    <a:pt x="30066" y="30496"/>
                  </a:cubicBezTo>
                  <a:cubicBezTo>
                    <a:pt x="34594" y="35929"/>
                    <a:pt x="40027" y="40186"/>
                    <a:pt x="47091" y="41544"/>
                  </a:cubicBezTo>
                  <a:cubicBezTo>
                    <a:pt x="46253" y="41702"/>
                    <a:pt x="45429" y="41776"/>
                    <a:pt x="44618" y="41776"/>
                  </a:cubicBezTo>
                  <a:cubicBezTo>
                    <a:pt x="37971" y="41776"/>
                    <a:pt x="32211" y="36807"/>
                    <a:pt x="27530" y="32126"/>
                  </a:cubicBezTo>
                  <a:lnTo>
                    <a:pt x="27530" y="32217"/>
                  </a:lnTo>
                  <a:cubicBezTo>
                    <a:pt x="23365" y="27960"/>
                    <a:pt x="19290" y="23885"/>
                    <a:pt x="13766" y="21621"/>
                  </a:cubicBezTo>
                  <a:cubicBezTo>
                    <a:pt x="14541" y="21524"/>
                    <a:pt x="15316" y="21476"/>
                    <a:pt x="16087" y="21476"/>
                  </a:cubicBezTo>
                  <a:close/>
                  <a:moveTo>
                    <a:pt x="101736" y="8308"/>
                  </a:moveTo>
                  <a:cubicBezTo>
                    <a:pt x="101829" y="8308"/>
                    <a:pt x="102016" y="8388"/>
                    <a:pt x="102331" y="8581"/>
                  </a:cubicBezTo>
                  <a:cubicBezTo>
                    <a:pt x="108217" y="11932"/>
                    <a:pt x="108760" y="22165"/>
                    <a:pt x="107583" y="27870"/>
                  </a:cubicBezTo>
                  <a:cubicBezTo>
                    <a:pt x="106949" y="31311"/>
                    <a:pt x="105500" y="34480"/>
                    <a:pt x="104776" y="37922"/>
                  </a:cubicBezTo>
                  <a:cubicBezTo>
                    <a:pt x="104595" y="39642"/>
                    <a:pt x="104595" y="41363"/>
                    <a:pt x="104685" y="43083"/>
                  </a:cubicBezTo>
                  <a:cubicBezTo>
                    <a:pt x="103508" y="39461"/>
                    <a:pt x="103508" y="35658"/>
                    <a:pt x="104685" y="32035"/>
                  </a:cubicBezTo>
                  <a:cubicBezTo>
                    <a:pt x="105591" y="28956"/>
                    <a:pt x="106678" y="26330"/>
                    <a:pt x="106406" y="23070"/>
                  </a:cubicBezTo>
                  <a:cubicBezTo>
                    <a:pt x="106406" y="22912"/>
                    <a:pt x="106222" y="22816"/>
                    <a:pt x="106069" y="22816"/>
                  </a:cubicBezTo>
                  <a:cubicBezTo>
                    <a:pt x="105958" y="22816"/>
                    <a:pt x="105862" y="22866"/>
                    <a:pt x="105862" y="22980"/>
                  </a:cubicBezTo>
                  <a:cubicBezTo>
                    <a:pt x="106134" y="27145"/>
                    <a:pt x="104142" y="30586"/>
                    <a:pt x="103417" y="34480"/>
                  </a:cubicBezTo>
                  <a:cubicBezTo>
                    <a:pt x="102965" y="37197"/>
                    <a:pt x="103146" y="40004"/>
                    <a:pt x="103870" y="42540"/>
                  </a:cubicBezTo>
                  <a:cubicBezTo>
                    <a:pt x="100338" y="36926"/>
                    <a:pt x="104051" y="29681"/>
                    <a:pt x="104776" y="23523"/>
                  </a:cubicBezTo>
                  <a:cubicBezTo>
                    <a:pt x="105138" y="20625"/>
                    <a:pt x="105047" y="17727"/>
                    <a:pt x="104414" y="14920"/>
                  </a:cubicBezTo>
                  <a:cubicBezTo>
                    <a:pt x="104051" y="13381"/>
                    <a:pt x="103508" y="11841"/>
                    <a:pt x="102874" y="10302"/>
                  </a:cubicBezTo>
                  <a:cubicBezTo>
                    <a:pt x="102582" y="9717"/>
                    <a:pt x="101347" y="8308"/>
                    <a:pt x="101736" y="8308"/>
                  </a:cubicBezTo>
                  <a:close/>
                  <a:moveTo>
                    <a:pt x="75988" y="36537"/>
                  </a:moveTo>
                  <a:cubicBezTo>
                    <a:pt x="88361" y="36537"/>
                    <a:pt x="100343" y="40611"/>
                    <a:pt x="109666" y="49513"/>
                  </a:cubicBezTo>
                  <a:lnTo>
                    <a:pt x="109575" y="49604"/>
                  </a:lnTo>
                  <a:cubicBezTo>
                    <a:pt x="123431" y="62825"/>
                    <a:pt x="122616" y="82114"/>
                    <a:pt x="128592" y="98957"/>
                  </a:cubicBezTo>
                  <a:cubicBezTo>
                    <a:pt x="130947" y="106926"/>
                    <a:pt x="136924" y="113265"/>
                    <a:pt x="144712" y="116073"/>
                  </a:cubicBezTo>
                  <a:cubicBezTo>
                    <a:pt x="146613" y="116797"/>
                    <a:pt x="157661" y="118608"/>
                    <a:pt x="158114" y="119786"/>
                  </a:cubicBezTo>
                  <a:cubicBezTo>
                    <a:pt x="157936" y="120092"/>
                    <a:pt x="157427" y="120221"/>
                    <a:pt x="156703" y="120221"/>
                  </a:cubicBezTo>
                  <a:cubicBezTo>
                    <a:pt x="153364" y="120221"/>
                    <a:pt x="145449" y="117499"/>
                    <a:pt x="144259" y="116978"/>
                  </a:cubicBezTo>
                  <a:cubicBezTo>
                    <a:pt x="140908" y="115711"/>
                    <a:pt x="137829" y="113718"/>
                    <a:pt x="135112" y="111273"/>
                  </a:cubicBezTo>
                  <a:cubicBezTo>
                    <a:pt x="131581" y="107651"/>
                    <a:pt x="129045" y="103214"/>
                    <a:pt x="127596" y="98414"/>
                  </a:cubicBezTo>
                  <a:cubicBezTo>
                    <a:pt x="122978" y="84649"/>
                    <a:pt x="123068" y="68983"/>
                    <a:pt x="114647" y="56848"/>
                  </a:cubicBezTo>
                  <a:cubicBezTo>
                    <a:pt x="106406" y="44895"/>
                    <a:pt x="92551" y="38284"/>
                    <a:pt x="78243" y="37922"/>
                  </a:cubicBezTo>
                  <a:cubicBezTo>
                    <a:pt x="77731" y="37905"/>
                    <a:pt x="77220" y="37897"/>
                    <a:pt x="76712" y="37897"/>
                  </a:cubicBezTo>
                  <a:cubicBezTo>
                    <a:pt x="66056" y="37897"/>
                    <a:pt x="56026" y="41425"/>
                    <a:pt x="45914" y="44623"/>
                  </a:cubicBezTo>
                  <a:cubicBezTo>
                    <a:pt x="38525" y="46994"/>
                    <a:pt x="31169" y="48660"/>
                    <a:pt x="23766" y="48660"/>
                  </a:cubicBezTo>
                  <a:cubicBezTo>
                    <a:pt x="19011" y="48660"/>
                    <a:pt x="14236" y="47973"/>
                    <a:pt x="9419" y="46343"/>
                  </a:cubicBezTo>
                  <a:cubicBezTo>
                    <a:pt x="7608" y="45891"/>
                    <a:pt x="5797" y="45166"/>
                    <a:pt x="4257" y="44261"/>
                  </a:cubicBezTo>
                  <a:cubicBezTo>
                    <a:pt x="3217" y="43480"/>
                    <a:pt x="3183" y="43218"/>
                    <a:pt x="3586" y="43218"/>
                  </a:cubicBezTo>
                  <a:cubicBezTo>
                    <a:pt x="4165" y="43218"/>
                    <a:pt x="5646" y="43759"/>
                    <a:pt x="6340" y="44080"/>
                  </a:cubicBezTo>
                  <a:cubicBezTo>
                    <a:pt x="9419" y="45347"/>
                    <a:pt x="12679" y="46343"/>
                    <a:pt x="15939" y="46977"/>
                  </a:cubicBezTo>
                  <a:cubicBezTo>
                    <a:pt x="18611" y="47475"/>
                    <a:pt x="21305" y="47724"/>
                    <a:pt x="23999" y="47724"/>
                  </a:cubicBezTo>
                  <a:cubicBezTo>
                    <a:pt x="26693" y="47724"/>
                    <a:pt x="29387" y="47475"/>
                    <a:pt x="32058" y="46977"/>
                  </a:cubicBezTo>
                  <a:cubicBezTo>
                    <a:pt x="37401" y="45891"/>
                    <a:pt x="42744" y="44351"/>
                    <a:pt x="47906" y="42540"/>
                  </a:cubicBezTo>
                  <a:cubicBezTo>
                    <a:pt x="48721" y="42359"/>
                    <a:pt x="49445" y="42087"/>
                    <a:pt x="50170" y="41816"/>
                  </a:cubicBezTo>
                  <a:cubicBezTo>
                    <a:pt x="50351" y="41816"/>
                    <a:pt x="50441" y="41725"/>
                    <a:pt x="50441" y="41634"/>
                  </a:cubicBezTo>
                  <a:cubicBezTo>
                    <a:pt x="55241" y="40004"/>
                    <a:pt x="60131" y="38646"/>
                    <a:pt x="65112" y="37559"/>
                  </a:cubicBezTo>
                  <a:cubicBezTo>
                    <a:pt x="68733" y="36884"/>
                    <a:pt x="72377" y="36537"/>
                    <a:pt x="75988" y="36537"/>
                  </a:cubicBezTo>
                  <a:close/>
                  <a:moveTo>
                    <a:pt x="78261" y="1"/>
                  </a:moveTo>
                  <a:cubicBezTo>
                    <a:pt x="77875" y="1"/>
                    <a:pt x="77450" y="204"/>
                    <a:pt x="77790" y="612"/>
                  </a:cubicBezTo>
                  <a:cubicBezTo>
                    <a:pt x="85034" y="10664"/>
                    <a:pt x="80597" y="29590"/>
                    <a:pt x="90649" y="37559"/>
                  </a:cubicBezTo>
                  <a:cubicBezTo>
                    <a:pt x="85924" y="36175"/>
                    <a:pt x="81053" y="35449"/>
                    <a:pt x="76168" y="35449"/>
                  </a:cubicBezTo>
                  <a:cubicBezTo>
                    <a:pt x="75622" y="35449"/>
                    <a:pt x="75076" y="35458"/>
                    <a:pt x="74530" y="35477"/>
                  </a:cubicBezTo>
                  <a:cubicBezTo>
                    <a:pt x="65927" y="35748"/>
                    <a:pt x="57867" y="38103"/>
                    <a:pt x="49898" y="40729"/>
                  </a:cubicBezTo>
                  <a:cubicBezTo>
                    <a:pt x="45370" y="39823"/>
                    <a:pt x="42020" y="38465"/>
                    <a:pt x="38578" y="35295"/>
                  </a:cubicBezTo>
                  <a:cubicBezTo>
                    <a:pt x="35409" y="32488"/>
                    <a:pt x="32873" y="29047"/>
                    <a:pt x="29885" y="26240"/>
                  </a:cubicBezTo>
                  <a:cubicBezTo>
                    <a:pt x="25618" y="22334"/>
                    <a:pt x="20946" y="20566"/>
                    <a:pt x="15593" y="20566"/>
                  </a:cubicBezTo>
                  <a:cubicBezTo>
                    <a:pt x="14244" y="20566"/>
                    <a:pt x="12851" y="20678"/>
                    <a:pt x="11411" y="20897"/>
                  </a:cubicBezTo>
                  <a:cubicBezTo>
                    <a:pt x="10868" y="20897"/>
                    <a:pt x="10868" y="21712"/>
                    <a:pt x="11411" y="21802"/>
                  </a:cubicBezTo>
                  <a:cubicBezTo>
                    <a:pt x="22821" y="25153"/>
                    <a:pt x="31153" y="41906"/>
                    <a:pt x="43378" y="42902"/>
                  </a:cubicBezTo>
                  <a:cubicBezTo>
                    <a:pt x="41567" y="43446"/>
                    <a:pt x="39665" y="43989"/>
                    <a:pt x="37763" y="44532"/>
                  </a:cubicBezTo>
                  <a:cubicBezTo>
                    <a:pt x="33135" y="45967"/>
                    <a:pt x="28318" y="46650"/>
                    <a:pt x="23483" y="46650"/>
                  </a:cubicBezTo>
                  <a:cubicBezTo>
                    <a:pt x="21602" y="46650"/>
                    <a:pt x="19718" y="46546"/>
                    <a:pt x="17841" y="46343"/>
                  </a:cubicBezTo>
                  <a:cubicBezTo>
                    <a:pt x="14128" y="45800"/>
                    <a:pt x="10596" y="44804"/>
                    <a:pt x="7155" y="43446"/>
                  </a:cubicBezTo>
                  <a:cubicBezTo>
                    <a:pt x="6321" y="43061"/>
                    <a:pt x="3805" y="41403"/>
                    <a:pt x="2216" y="41403"/>
                  </a:cubicBezTo>
                  <a:cubicBezTo>
                    <a:pt x="1562" y="41403"/>
                    <a:pt x="1065" y="41684"/>
                    <a:pt x="907" y="42450"/>
                  </a:cubicBezTo>
                  <a:cubicBezTo>
                    <a:pt x="1" y="45438"/>
                    <a:pt x="10868" y="47883"/>
                    <a:pt x="13041" y="48426"/>
                  </a:cubicBezTo>
                  <a:cubicBezTo>
                    <a:pt x="16736" y="49365"/>
                    <a:pt x="20545" y="49809"/>
                    <a:pt x="24369" y="49809"/>
                  </a:cubicBezTo>
                  <a:cubicBezTo>
                    <a:pt x="26450" y="49809"/>
                    <a:pt x="28535" y="49678"/>
                    <a:pt x="30609" y="49422"/>
                  </a:cubicBezTo>
                  <a:cubicBezTo>
                    <a:pt x="42653" y="47883"/>
                    <a:pt x="53701" y="42359"/>
                    <a:pt x="65564" y="40004"/>
                  </a:cubicBezTo>
                  <a:cubicBezTo>
                    <a:pt x="69109" y="39325"/>
                    <a:pt x="72709" y="38977"/>
                    <a:pt x="76287" y="38977"/>
                  </a:cubicBezTo>
                  <a:cubicBezTo>
                    <a:pt x="90357" y="38977"/>
                    <a:pt x="104100" y="44356"/>
                    <a:pt x="112835" y="56124"/>
                  </a:cubicBezTo>
                  <a:cubicBezTo>
                    <a:pt x="123159" y="70070"/>
                    <a:pt x="121167" y="88543"/>
                    <a:pt x="128502" y="103757"/>
                  </a:cubicBezTo>
                  <a:cubicBezTo>
                    <a:pt x="131219" y="109281"/>
                    <a:pt x="135656" y="113718"/>
                    <a:pt x="141089" y="116526"/>
                  </a:cubicBezTo>
                  <a:cubicBezTo>
                    <a:pt x="144530" y="118246"/>
                    <a:pt x="148243" y="119514"/>
                    <a:pt x="152137" y="120238"/>
                  </a:cubicBezTo>
                  <a:cubicBezTo>
                    <a:pt x="153012" y="120413"/>
                    <a:pt x="155278" y="121227"/>
                    <a:pt x="157070" y="121227"/>
                  </a:cubicBezTo>
                  <a:cubicBezTo>
                    <a:pt x="158060" y="121227"/>
                    <a:pt x="158905" y="120979"/>
                    <a:pt x="159291" y="120238"/>
                  </a:cubicBezTo>
                  <a:cubicBezTo>
                    <a:pt x="159382" y="120148"/>
                    <a:pt x="159382" y="120057"/>
                    <a:pt x="159382" y="119876"/>
                  </a:cubicBezTo>
                  <a:cubicBezTo>
                    <a:pt x="159382" y="119876"/>
                    <a:pt x="159382" y="119876"/>
                    <a:pt x="159382" y="119786"/>
                  </a:cubicBezTo>
                  <a:cubicBezTo>
                    <a:pt x="159020" y="117341"/>
                    <a:pt x="156665" y="117793"/>
                    <a:pt x="154401" y="117431"/>
                  </a:cubicBezTo>
                  <a:cubicBezTo>
                    <a:pt x="149602" y="116888"/>
                    <a:pt x="145074" y="115348"/>
                    <a:pt x="140818" y="113084"/>
                  </a:cubicBezTo>
                  <a:cubicBezTo>
                    <a:pt x="135203" y="109643"/>
                    <a:pt x="131671" y="104300"/>
                    <a:pt x="129589" y="98142"/>
                  </a:cubicBezTo>
                  <a:cubicBezTo>
                    <a:pt x="124517" y="83291"/>
                    <a:pt x="124789" y="66085"/>
                    <a:pt x="114647" y="53407"/>
                  </a:cubicBezTo>
                  <a:cubicBezTo>
                    <a:pt x="112020" y="50147"/>
                    <a:pt x="109032" y="47340"/>
                    <a:pt x="105681" y="44895"/>
                  </a:cubicBezTo>
                  <a:cubicBezTo>
                    <a:pt x="105681" y="43717"/>
                    <a:pt x="105681" y="42631"/>
                    <a:pt x="105500" y="41453"/>
                  </a:cubicBezTo>
                  <a:cubicBezTo>
                    <a:pt x="105772" y="38646"/>
                    <a:pt x="106406" y="35929"/>
                    <a:pt x="107402" y="33303"/>
                  </a:cubicBezTo>
                  <a:cubicBezTo>
                    <a:pt x="108670" y="29590"/>
                    <a:pt x="109304" y="25696"/>
                    <a:pt x="109213" y="21802"/>
                  </a:cubicBezTo>
                  <a:cubicBezTo>
                    <a:pt x="108941" y="16822"/>
                    <a:pt x="106496" y="7675"/>
                    <a:pt x="100520" y="6679"/>
                  </a:cubicBezTo>
                  <a:cubicBezTo>
                    <a:pt x="100481" y="6670"/>
                    <a:pt x="100443" y="6665"/>
                    <a:pt x="100406" y="6665"/>
                  </a:cubicBezTo>
                  <a:cubicBezTo>
                    <a:pt x="100087" y="6665"/>
                    <a:pt x="99814" y="6989"/>
                    <a:pt x="99976" y="7313"/>
                  </a:cubicBezTo>
                  <a:cubicBezTo>
                    <a:pt x="104776" y="15101"/>
                    <a:pt x="103870" y="22255"/>
                    <a:pt x="101969" y="30768"/>
                  </a:cubicBezTo>
                  <a:cubicBezTo>
                    <a:pt x="101063" y="35024"/>
                    <a:pt x="100791" y="39461"/>
                    <a:pt x="103055" y="43083"/>
                  </a:cubicBezTo>
                  <a:cubicBezTo>
                    <a:pt x="100972" y="41816"/>
                    <a:pt x="98890" y="40638"/>
                    <a:pt x="96716" y="39733"/>
                  </a:cubicBezTo>
                  <a:cubicBezTo>
                    <a:pt x="96716" y="39642"/>
                    <a:pt x="96626" y="39552"/>
                    <a:pt x="96535" y="39461"/>
                  </a:cubicBezTo>
                  <a:cubicBezTo>
                    <a:pt x="93999" y="36382"/>
                    <a:pt x="92098" y="33847"/>
                    <a:pt x="91283" y="29771"/>
                  </a:cubicBezTo>
                  <a:cubicBezTo>
                    <a:pt x="90377" y="25515"/>
                    <a:pt x="90468" y="21078"/>
                    <a:pt x="89924" y="16822"/>
                  </a:cubicBezTo>
                  <a:cubicBezTo>
                    <a:pt x="88928" y="9124"/>
                    <a:pt x="85306" y="3963"/>
                    <a:pt x="78605" y="69"/>
                  </a:cubicBezTo>
                  <a:cubicBezTo>
                    <a:pt x="78514" y="23"/>
                    <a:pt x="78390" y="1"/>
                    <a:pt x="78261"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658" name="Google Shape;1658;p65"/>
            <p:cNvGrpSpPr/>
            <p:nvPr/>
          </p:nvGrpSpPr>
          <p:grpSpPr>
            <a:xfrm>
              <a:off x="5072915" y="576003"/>
              <a:ext cx="1596897" cy="2555797"/>
              <a:chOff x="859992" y="297274"/>
              <a:chExt cx="1698646" cy="2718643"/>
            </a:xfrm>
          </p:grpSpPr>
          <p:sp>
            <p:nvSpPr>
              <p:cNvPr id="1659" name="Google Shape;1659;p65"/>
              <p:cNvSpPr/>
              <p:nvPr/>
            </p:nvSpPr>
            <p:spPr>
              <a:xfrm>
                <a:off x="1016330" y="1640079"/>
                <a:ext cx="471659" cy="583632"/>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0" name="Google Shape;1660;p65"/>
              <p:cNvSpPr/>
              <p:nvPr/>
            </p:nvSpPr>
            <p:spPr>
              <a:xfrm>
                <a:off x="2305504" y="2226623"/>
                <a:ext cx="14287" cy="9985"/>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1" name="Google Shape;1661;p65"/>
              <p:cNvSpPr/>
              <p:nvPr/>
            </p:nvSpPr>
            <p:spPr>
              <a:xfrm>
                <a:off x="1246050" y="1972098"/>
                <a:ext cx="14444" cy="9922"/>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2" name="Google Shape;1662;p65"/>
              <p:cNvSpPr/>
              <p:nvPr/>
            </p:nvSpPr>
            <p:spPr>
              <a:xfrm>
                <a:off x="1080699" y="1300680"/>
                <a:ext cx="639147" cy="1223627"/>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3" name="Google Shape;1663;p65"/>
              <p:cNvSpPr/>
              <p:nvPr/>
            </p:nvSpPr>
            <p:spPr>
              <a:xfrm>
                <a:off x="1324423" y="373764"/>
                <a:ext cx="1136806" cy="2573701"/>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4" name="Google Shape;1664;p65"/>
              <p:cNvSpPr/>
              <p:nvPr/>
            </p:nvSpPr>
            <p:spPr>
              <a:xfrm>
                <a:off x="1889930" y="2907241"/>
                <a:ext cx="387476" cy="69017"/>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5" name="Google Shape;1665;p65"/>
              <p:cNvSpPr/>
              <p:nvPr/>
            </p:nvSpPr>
            <p:spPr>
              <a:xfrm>
                <a:off x="2202890" y="2426859"/>
                <a:ext cx="295348" cy="513955"/>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6" name="Google Shape;1666;p65"/>
              <p:cNvSpPr/>
              <p:nvPr/>
            </p:nvSpPr>
            <p:spPr>
              <a:xfrm>
                <a:off x="2061404" y="1934513"/>
                <a:ext cx="316512" cy="765218"/>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7" name="Google Shape;1667;p65"/>
              <p:cNvSpPr/>
              <p:nvPr/>
            </p:nvSpPr>
            <p:spPr>
              <a:xfrm>
                <a:off x="1853350" y="1756885"/>
                <a:ext cx="503844" cy="687629"/>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8" name="Google Shape;1668;p65"/>
              <p:cNvSpPr/>
              <p:nvPr/>
            </p:nvSpPr>
            <p:spPr>
              <a:xfrm>
                <a:off x="1795606" y="1265858"/>
                <a:ext cx="351335" cy="693375"/>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9" name="Google Shape;1669;p65"/>
              <p:cNvSpPr/>
              <p:nvPr/>
            </p:nvSpPr>
            <p:spPr>
              <a:xfrm>
                <a:off x="1781947" y="830816"/>
                <a:ext cx="186485" cy="606554"/>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0" name="Google Shape;1670;p65"/>
              <p:cNvSpPr/>
              <p:nvPr/>
            </p:nvSpPr>
            <p:spPr>
              <a:xfrm>
                <a:off x="1643098" y="667758"/>
                <a:ext cx="139322" cy="326623"/>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1" name="Google Shape;1671;p65"/>
              <p:cNvSpPr/>
              <p:nvPr/>
            </p:nvSpPr>
            <p:spPr>
              <a:xfrm>
                <a:off x="1315631" y="407236"/>
                <a:ext cx="279900" cy="334159"/>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2" name="Google Shape;1672;p65"/>
              <p:cNvSpPr/>
              <p:nvPr/>
            </p:nvSpPr>
            <p:spPr>
              <a:xfrm>
                <a:off x="1487513" y="706097"/>
                <a:ext cx="232329" cy="567743"/>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3" name="Google Shape;1673;p65"/>
              <p:cNvSpPr/>
              <p:nvPr/>
            </p:nvSpPr>
            <p:spPr>
              <a:xfrm>
                <a:off x="1549653" y="1031366"/>
                <a:ext cx="194868" cy="791688"/>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4" name="Google Shape;1674;p65"/>
              <p:cNvSpPr/>
              <p:nvPr/>
            </p:nvSpPr>
            <p:spPr>
              <a:xfrm>
                <a:off x="1472535" y="1573072"/>
                <a:ext cx="400695" cy="68015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5" name="Google Shape;1675;p65"/>
              <p:cNvSpPr/>
              <p:nvPr/>
            </p:nvSpPr>
            <p:spPr>
              <a:xfrm>
                <a:off x="1216880" y="1385742"/>
                <a:ext cx="151662" cy="272458"/>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6" name="Google Shape;1676;p65"/>
              <p:cNvSpPr/>
              <p:nvPr/>
            </p:nvSpPr>
            <p:spPr>
              <a:xfrm>
                <a:off x="1370706" y="1520195"/>
                <a:ext cx="181649" cy="655004"/>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7" name="Google Shape;1677;p65"/>
              <p:cNvSpPr/>
              <p:nvPr/>
            </p:nvSpPr>
            <p:spPr>
              <a:xfrm>
                <a:off x="1563343" y="2136381"/>
                <a:ext cx="221715" cy="356610"/>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8" name="Google Shape;1678;p65"/>
              <p:cNvSpPr/>
              <p:nvPr/>
            </p:nvSpPr>
            <p:spPr>
              <a:xfrm>
                <a:off x="1553640" y="2021333"/>
                <a:ext cx="553645" cy="66210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9" name="Google Shape;1679;p65"/>
              <p:cNvSpPr/>
              <p:nvPr/>
            </p:nvSpPr>
            <p:spPr>
              <a:xfrm>
                <a:off x="1728630" y="2478417"/>
                <a:ext cx="633401" cy="447858"/>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0" name="Google Shape;1680;p65"/>
              <p:cNvSpPr/>
              <p:nvPr/>
            </p:nvSpPr>
            <p:spPr>
              <a:xfrm>
                <a:off x="1379530" y="2604047"/>
                <a:ext cx="696012" cy="357489"/>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1" name="Google Shape;1681;p65"/>
              <p:cNvSpPr/>
              <p:nvPr/>
            </p:nvSpPr>
            <p:spPr>
              <a:xfrm>
                <a:off x="1081139" y="2117447"/>
                <a:ext cx="739627" cy="636101"/>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2" name="Google Shape;1682;p65"/>
              <p:cNvSpPr/>
              <p:nvPr/>
            </p:nvSpPr>
            <p:spPr>
              <a:xfrm>
                <a:off x="944928" y="1243344"/>
                <a:ext cx="361037" cy="488458"/>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3" name="Google Shape;1683;p65"/>
              <p:cNvSpPr/>
              <p:nvPr/>
            </p:nvSpPr>
            <p:spPr>
              <a:xfrm>
                <a:off x="1584914" y="990829"/>
                <a:ext cx="12372" cy="11053"/>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4" name="Google Shape;1684;p65"/>
              <p:cNvSpPr/>
              <p:nvPr/>
            </p:nvSpPr>
            <p:spPr>
              <a:xfrm>
                <a:off x="1624666" y="1056705"/>
                <a:ext cx="34791" cy="5303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5" name="Google Shape;1685;p65"/>
              <p:cNvSpPr/>
              <p:nvPr/>
            </p:nvSpPr>
            <p:spPr>
              <a:xfrm>
                <a:off x="2248294" y="2516034"/>
                <a:ext cx="102709" cy="171884"/>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6" name="Google Shape;1686;p65"/>
              <p:cNvSpPr/>
              <p:nvPr/>
            </p:nvSpPr>
            <p:spPr>
              <a:xfrm>
                <a:off x="2291688" y="2575975"/>
                <a:ext cx="44023" cy="78626"/>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7" name="Google Shape;1687;p65"/>
              <p:cNvSpPr/>
              <p:nvPr/>
            </p:nvSpPr>
            <p:spPr>
              <a:xfrm>
                <a:off x="2325725" y="2618239"/>
                <a:ext cx="14946" cy="18181"/>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8" name="Google Shape;1688;p65"/>
              <p:cNvSpPr/>
              <p:nvPr/>
            </p:nvSpPr>
            <p:spPr>
              <a:xfrm>
                <a:off x="2358381" y="2492829"/>
                <a:ext cx="12120" cy="13533"/>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9" name="Google Shape;1689;p65"/>
              <p:cNvSpPr/>
              <p:nvPr/>
            </p:nvSpPr>
            <p:spPr>
              <a:xfrm>
                <a:off x="2157643" y="2060896"/>
                <a:ext cx="144346" cy="162903"/>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0" name="Google Shape;1690;p65"/>
              <p:cNvSpPr/>
              <p:nvPr/>
            </p:nvSpPr>
            <p:spPr>
              <a:xfrm>
                <a:off x="2230616" y="2107556"/>
                <a:ext cx="73696" cy="79254"/>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1" name="Google Shape;1691;p65"/>
              <p:cNvSpPr/>
              <p:nvPr/>
            </p:nvSpPr>
            <p:spPr>
              <a:xfrm>
                <a:off x="2298973" y="2032793"/>
                <a:ext cx="11932" cy="11053"/>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2" name="Google Shape;1692;p65"/>
              <p:cNvSpPr/>
              <p:nvPr/>
            </p:nvSpPr>
            <p:spPr>
              <a:xfrm>
                <a:off x="2034306" y="1688717"/>
                <a:ext cx="65909" cy="104122"/>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3" name="Google Shape;1693;p65"/>
              <p:cNvSpPr/>
              <p:nvPr/>
            </p:nvSpPr>
            <p:spPr>
              <a:xfrm>
                <a:off x="2083006" y="1665198"/>
                <a:ext cx="11932" cy="11053"/>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4" name="Google Shape;1694;p65"/>
              <p:cNvSpPr/>
              <p:nvPr/>
            </p:nvSpPr>
            <p:spPr>
              <a:xfrm>
                <a:off x="2047337" y="1716411"/>
                <a:ext cx="27663" cy="31526"/>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5" name="Google Shape;1695;p65"/>
              <p:cNvSpPr/>
              <p:nvPr/>
            </p:nvSpPr>
            <p:spPr>
              <a:xfrm>
                <a:off x="1915427" y="1154013"/>
                <a:ext cx="29642" cy="119069"/>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6" name="Google Shape;1696;p65"/>
              <p:cNvSpPr/>
              <p:nvPr/>
            </p:nvSpPr>
            <p:spPr>
              <a:xfrm>
                <a:off x="1924313" y="1129238"/>
                <a:ext cx="11492" cy="11053"/>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7" name="Google Shape;1697;p65"/>
              <p:cNvSpPr/>
              <p:nvPr/>
            </p:nvSpPr>
            <p:spPr>
              <a:xfrm>
                <a:off x="1906949" y="1192603"/>
                <a:ext cx="13439" cy="41291"/>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8" name="Google Shape;1698;p65"/>
              <p:cNvSpPr/>
              <p:nvPr/>
            </p:nvSpPr>
            <p:spPr>
              <a:xfrm>
                <a:off x="1501172" y="1656972"/>
                <a:ext cx="62612" cy="145884"/>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9" name="Google Shape;1699;p65"/>
              <p:cNvSpPr/>
              <p:nvPr/>
            </p:nvSpPr>
            <p:spPr>
              <a:xfrm>
                <a:off x="1534675" y="1697100"/>
                <a:ext cx="32782" cy="58059"/>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0" name="Google Shape;1700;p65"/>
              <p:cNvSpPr/>
              <p:nvPr/>
            </p:nvSpPr>
            <p:spPr>
              <a:xfrm>
                <a:off x="1510435" y="1829167"/>
                <a:ext cx="11932" cy="11053"/>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1" name="Google Shape;1701;p65"/>
              <p:cNvSpPr/>
              <p:nvPr/>
            </p:nvSpPr>
            <p:spPr>
              <a:xfrm>
                <a:off x="1571695" y="1638760"/>
                <a:ext cx="11932" cy="11053"/>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2" name="Google Shape;1702;p65"/>
              <p:cNvSpPr/>
              <p:nvPr/>
            </p:nvSpPr>
            <p:spPr>
              <a:xfrm>
                <a:off x="1919885" y="2566430"/>
                <a:ext cx="110999" cy="72000"/>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3" name="Google Shape;1703;p65"/>
              <p:cNvSpPr/>
              <p:nvPr/>
            </p:nvSpPr>
            <p:spPr>
              <a:xfrm>
                <a:off x="2042438" y="2640627"/>
                <a:ext cx="12372" cy="11053"/>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4" name="Google Shape;1704;p65"/>
              <p:cNvSpPr/>
              <p:nvPr/>
            </p:nvSpPr>
            <p:spPr>
              <a:xfrm>
                <a:off x="1898628" y="2549506"/>
                <a:ext cx="13502" cy="1300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5" name="Google Shape;1705;p65"/>
              <p:cNvSpPr/>
              <p:nvPr/>
            </p:nvSpPr>
            <p:spPr>
              <a:xfrm>
                <a:off x="1961364" y="2568251"/>
                <a:ext cx="47131" cy="32154"/>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6" name="Google Shape;1706;p65"/>
              <p:cNvSpPr/>
              <p:nvPr/>
            </p:nvSpPr>
            <p:spPr>
              <a:xfrm>
                <a:off x="1907577" y="2920963"/>
                <a:ext cx="11932" cy="11053"/>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7" name="Google Shape;1707;p65"/>
              <p:cNvSpPr/>
              <p:nvPr/>
            </p:nvSpPr>
            <p:spPr>
              <a:xfrm>
                <a:off x="1662063" y="2715547"/>
                <a:ext cx="11932" cy="11053"/>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8" name="Google Shape;1708;p65"/>
              <p:cNvSpPr/>
              <p:nvPr/>
            </p:nvSpPr>
            <p:spPr>
              <a:xfrm>
                <a:off x="1253052" y="2119268"/>
                <a:ext cx="150971" cy="32719"/>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9" name="Google Shape;1709;p65"/>
              <p:cNvSpPr/>
              <p:nvPr/>
            </p:nvSpPr>
            <p:spPr>
              <a:xfrm>
                <a:off x="1301062" y="2095404"/>
                <a:ext cx="69363" cy="18212"/>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0" name="Google Shape;1710;p65"/>
              <p:cNvSpPr/>
              <p:nvPr/>
            </p:nvSpPr>
            <p:spPr>
              <a:xfrm>
                <a:off x="1227901" y="2120964"/>
                <a:ext cx="11932" cy="11053"/>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1" name="Google Shape;1711;p65"/>
              <p:cNvSpPr/>
              <p:nvPr/>
            </p:nvSpPr>
            <p:spPr>
              <a:xfrm>
                <a:off x="1335444" y="2077758"/>
                <a:ext cx="11932" cy="11053"/>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2" name="Google Shape;1712;p65"/>
              <p:cNvSpPr/>
              <p:nvPr/>
            </p:nvSpPr>
            <p:spPr>
              <a:xfrm>
                <a:off x="1112256" y="1609213"/>
                <a:ext cx="90432" cy="56457"/>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3" name="Google Shape;1713;p65"/>
              <p:cNvSpPr/>
              <p:nvPr/>
            </p:nvSpPr>
            <p:spPr>
              <a:xfrm>
                <a:off x="1129432" y="1601269"/>
                <a:ext cx="47759" cy="32091"/>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4" name="Google Shape;1714;p65"/>
              <p:cNvSpPr/>
              <p:nvPr/>
            </p:nvSpPr>
            <p:spPr>
              <a:xfrm>
                <a:off x="1093228" y="1599071"/>
                <a:ext cx="12434" cy="12403"/>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5" name="Google Shape;1715;p65"/>
              <p:cNvSpPr/>
              <p:nvPr/>
            </p:nvSpPr>
            <p:spPr>
              <a:xfrm>
                <a:off x="1588463" y="1016294"/>
                <a:ext cx="82080" cy="141551"/>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6" name="Google Shape;1716;p65"/>
              <p:cNvSpPr/>
              <p:nvPr/>
            </p:nvSpPr>
            <p:spPr>
              <a:xfrm>
                <a:off x="1673964" y="1172413"/>
                <a:ext cx="11932" cy="11053"/>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7" name="Google Shape;1717;p65"/>
              <p:cNvSpPr/>
              <p:nvPr/>
            </p:nvSpPr>
            <p:spPr>
              <a:xfrm>
                <a:off x="859992" y="297274"/>
                <a:ext cx="1698646" cy="2718643"/>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8" name="Google Shape;1718;p65"/>
              <p:cNvSpPr/>
              <p:nvPr/>
            </p:nvSpPr>
            <p:spPr>
              <a:xfrm>
                <a:off x="1917279" y="2983542"/>
                <a:ext cx="12246" cy="11053"/>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719" name="Google Shape;1719;p65"/>
            <p:cNvSpPr/>
            <p:nvPr/>
          </p:nvSpPr>
          <p:spPr>
            <a:xfrm>
              <a:off x="6134286" y="2387347"/>
              <a:ext cx="12657" cy="8910"/>
            </a:xfrm>
            <a:custGeom>
              <a:avLst/>
              <a:gdLst/>
              <a:ahLst/>
              <a:cxnLst/>
              <a:rect l="l" t="t" r="r" b="b"/>
              <a:pathLst>
                <a:path w="733" h="516" extrusionOk="0">
                  <a:moveTo>
                    <a:pt x="330" y="1"/>
                  </a:moveTo>
                  <a:cubicBezTo>
                    <a:pt x="240" y="1"/>
                    <a:pt x="159" y="41"/>
                    <a:pt x="129" y="131"/>
                  </a:cubicBezTo>
                  <a:cubicBezTo>
                    <a:pt x="1" y="324"/>
                    <a:pt x="280" y="516"/>
                    <a:pt x="487" y="516"/>
                  </a:cubicBezTo>
                  <a:cubicBezTo>
                    <a:pt x="573" y="516"/>
                    <a:pt x="646" y="483"/>
                    <a:pt x="672" y="403"/>
                  </a:cubicBezTo>
                  <a:cubicBezTo>
                    <a:pt x="733" y="162"/>
                    <a:pt x="511" y="1"/>
                    <a:pt x="330" y="1"/>
                  </a:cubicBezTo>
                  <a:close/>
                </a:path>
              </a:pathLst>
            </a:custGeom>
            <a:solidFill>
              <a:srgbClr val="5F1B2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0" name="Google Shape;1720;p65"/>
            <p:cNvSpPr/>
            <p:nvPr/>
          </p:nvSpPr>
          <p:spPr>
            <a:xfrm>
              <a:off x="4796953" y="2516387"/>
              <a:ext cx="12467" cy="8478"/>
            </a:xfrm>
            <a:custGeom>
              <a:avLst/>
              <a:gdLst/>
              <a:ahLst/>
              <a:cxnLst/>
              <a:rect l="l" t="t" r="r" b="b"/>
              <a:pathLst>
                <a:path w="722" h="491" extrusionOk="0">
                  <a:moveTo>
                    <a:pt x="292" y="0"/>
                  </a:moveTo>
                  <a:cubicBezTo>
                    <a:pt x="187" y="0"/>
                    <a:pt x="91" y="50"/>
                    <a:pt x="60" y="175"/>
                  </a:cubicBezTo>
                  <a:cubicBezTo>
                    <a:pt x="1" y="352"/>
                    <a:pt x="211" y="490"/>
                    <a:pt x="390" y="490"/>
                  </a:cubicBezTo>
                  <a:cubicBezTo>
                    <a:pt x="485" y="490"/>
                    <a:pt x="572" y="451"/>
                    <a:pt x="603" y="356"/>
                  </a:cubicBezTo>
                  <a:cubicBezTo>
                    <a:pt x="722" y="178"/>
                    <a:pt x="491" y="0"/>
                    <a:pt x="292" y="0"/>
                  </a:cubicBezTo>
                  <a:close/>
                </a:path>
              </a:pathLst>
            </a:custGeom>
            <a:solidFill>
              <a:srgbClr val="5F1B2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1" name="Google Shape;1721;p65"/>
            <p:cNvSpPr/>
            <p:nvPr/>
          </p:nvSpPr>
          <p:spPr>
            <a:xfrm>
              <a:off x="6041128" y="3036640"/>
              <a:ext cx="372166" cy="66135"/>
            </a:xfrm>
            <a:custGeom>
              <a:avLst/>
              <a:gdLst/>
              <a:ahLst/>
              <a:cxnLst/>
              <a:rect l="l" t="t" r="r" b="b"/>
              <a:pathLst>
                <a:path w="21553" h="3830" extrusionOk="0">
                  <a:moveTo>
                    <a:pt x="12665" y="0"/>
                  </a:moveTo>
                  <a:cubicBezTo>
                    <a:pt x="8100" y="0"/>
                    <a:pt x="5020" y="2348"/>
                    <a:pt x="634" y="3552"/>
                  </a:cubicBezTo>
                  <a:lnTo>
                    <a:pt x="0" y="3733"/>
                  </a:lnTo>
                  <a:cubicBezTo>
                    <a:pt x="1064" y="3800"/>
                    <a:pt x="2127" y="3829"/>
                    <a:pt x="3187" y="3829"/>
                  </a:cubicBezTo>
                  <a:cubicBezTo>
                    <a:pt x="9347" y="3829"/>
                    <a:pt x="15450" y="2838"/>
                    <a:pt x="21553" y="2375"/>
                  </a:cubicBezTo>
                  <a:cubicBezTo>
                    <a:pt x="18836" y="1741"/>
                    <a:pt x="16119" y="926"/>
                    <a:pt x="13403" y="20"/>
                  </a:cubicBezTo>
                  <a:cubicBezTo>
                    <a:pt x="13152" y="7"/>
                    <a:pt x="12907" y="0"/>
                    <a:pt x="12665" y="0"/>
                  </a:cubicBezTo>
                  <a:close/>
                </a:path>
              </a:pathLst>
            </a:custGeom>
            <a:solidFill>
              <a:srgbClr val="FF9EC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2" name="Google Shape;1722;p65"/>
            <p:cNvSpPr/>
            <p:nvPr/>
          </p:nvSpPr>
          <p:spPr>
            <a:xfrm>
              <a:off x="6462697" y="2601240"/>
              <a:ext cx="9566" cy="13071"/>
            </a:xfrm>
            <a:custGeom>
              <a:avLst/>
              <a:gdLst/>
              <a:ahLst/>
              <a:cxnLst/>
              <a:rect l="l" t="t" r="r" b="b"/>
              <a:pathLst>
                <a:path w="554" h="757" extrusionOk="0">
                  <a:moveTo>
                    <a:pt x="258" y="1"/>
                  </a:moveTo>
                  <a:cubicBezTo>
                    <a:pt x="203" y="1"/>
                    <a:pt x="154" y="45"/>
                    <a:pt x="127" y="151"/>
                  </a:cubicBezTo>
                  <a:lnTo>
                    <a:pt x="127" y="332"/>
                  </a:lnTo>
                  <a:cubicBezTo>
                    <a:pt x="0" y="522"/>
                    <a:pt x="139" y="756"/>
                    <a:pt x="296" y="756"/>
                  </a:cubicBezTo>
                  <a:cubicBezTo>
                    <a:pt x="364" y="756"/>
                    <a:pt x="435" y="713"/>
                    <a:pt x="489" y="604"/>
                  </a:cubicBezTo>
                  <a:lnTo>
                    <a:pt x="489" y="513"/>
                  </a:lnTo>
                  <a:cubicBezTo>
                    <a:pt x="553" y="257"/>
                    <a:pt x="391" y="1"/>
                    <a:pt x="258"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3" name="Google Shape;1723;p65"/>
            <p:cNvSpPr/>
            <p:nvPr/>
          </p:nvSpPr>
          <p:spPr>
            <a:xfrm>
              <a:off x="6405455" y="2169121"/>
              <a:ext cx="10965" cy="10965"/>
            </a:xfrm>
            <a:custGeom>
              <a:avLst/>
              <a:gdLst/>
              <a:ahLst/>
              <a:cxnLst/>
              <a:rect l="l" t="t" r="r" b="b"/>
              <a:pathLst>
                <a:path w="635" h="635" extrusionOk="0">
                  <a:moveTo>
                    <a:pt x="273" y="1"/>
                  </a:moveTo>
                  <a:cubicBezTo>
                    <a:pt x="1" y="1"/>
                    <a:pt x="1" y="635"/>
                    <a:pt x="273" y="635"/>
                  </a:cubicBezTo>
                  <a:cubicBezTo>
                    <a:pt x="635" y="635"/>
                    <a:pt x="635" y="1"/>
                    <a:pt x="273"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4" name="Google Shape;1724;p65"/>
            <p:cNvSpPr/>
            <p:nvPr/>
          </p:nvSpPr>
          <p:spPr>
            <a:xfrm>
              <a:off x="6048501" y="2670534"/>
              <a:ext cx="104866" cy="67965"/>
            </a:xfrm>
            <a:custGeom>
              <a:avLst/>
              <a:gdLst/>
              <a:ahLst/>
              <a:cxnLst/>
              <a:rect l="l" t="t" r="r" b="b"/>
              <a:pathLst>
                <a:path w="6073" h="3936" extrusionOk="0">
                  <a:moveTo>
                    <a:pt x="328" y="1"/>
                  </a:moveTo>
                  <a:cubicBezTo>
                    <a:pt x="160" y="1"/>
                    <a:pt x="1" y="347"/>
                    <a:pt x="207" y="485"/>
                  </a:cubicBezTo>
                  <a:cubicBezTo>
                    <a:pt x="1746" y="2024"/>
                    <a:pt x="3648" y="3201"/>
                    <a:pt x="5640" y="3926"/>
                  </a:cubicBezTo>
                  <a:cubicBezTo>
                    <a:pt x="5668" y="3933"/>
                    <a:pt x="5694" y="3936"/>
                    <a:pt x="5719" y="3936"/>
                  </a:cubicBezTo>
                  <a:cubicBezTo>
                    <a:pt x="6014" y="3936"/>
                    <a:pt x="6072" y="3466"/>
                    <a:pt x="5822" y="3382"/>
                  </a:cubicBezTo>
                  <a:cubicBezTo>
                    <a:pt x="3829" y="2658"/>
                    <a:pt x="2018" y="1571"/>
                    <a:pt x="479" y="122"/>
                  </a:cubicBezTo>
                  <a:cubicBezTo>
                    <a:pt x="435" y="35"/>
                    <a:pt x="381" y="1"/>
                    <a:pt x="328"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5" name="Google Shape;1725;p65"/>
            <p:cNvSpPr/>
            <p:nvPr/>
          </p:nvSpPr>
          <p:spPr>
            <a:xfrm>
              <a:off x="6163088" y="2739880"/>
              <a:ext cx="12519" cy="10965"/>
            </a:xfrm>
            <a:custGeom>
              <a:avLst/>
              <a:gdLst/>
              <a:ahLst/>
              <a:cxnLst/>
              <a:rect l="l" t="t" r="r" b="b"/>
              <a:pathLst>
                <a:path w="725" h="635" extrusionOk="0">
                  <a:moveTo>
                    <a:pt x="363" y="0"/>
                  </a:moveTo>
                  <a:cubicBezTo>
                    <a:pt x="1" y="0"/>
                    <a:pt x="91" y="634"/>
                    <a:pt x="363" y="634"/>
                  </a:cubicBezTo>
                  <a:cubicBezTo>
                    <a:pt x="725" y="634"/>
                    <a:pt x="725" y="0"/>
                    <a:pt x="363"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6" name="Google Shape;1726;p65"/>
            <p:cNvSpPr/>
            <p:nvPr/>
          </p:nvSpPr>
          <p:spPr>
            <a:xfrm>
              <a:off x="6029300" y="2655546"/>
              <a:ext cx="12484" cy="12139"/>
            </a:xfrm>
            <a:custGeom>
              <a:avLst/>
              <a:gdLst/>
              <a:ahLst/>
              <a:cxnLst/>
              <a:rect l="l" t="t" r="r" b="b"/>
              <a:pathLst>
                <a:path w="723" h="703" extrusionOk="0">
                  <a:moveTo>
                    <a:pt x="329" y="0"/>
                  </a:moveTo>
                  <a:cubicBezTo>
                    <a:pt x="134" y="0"/>
                    <a:pt x="1" y="306"/>
                    <a:pt x="142" y="447"/>
                  </a:cubicBezTo>
                  <a:lnTo>
                    <a:pt x="232" y="628"/>
                  </a:lnTo>
                  <a:cubicBezTo>
                    <a:pt x="285" y="681"/>
                    <a:pt x="338" y="703"/>
                    <a:pt x="386" y="703"/>
                  </a:cubicBezTo>
                  <a:cubicBezTo>
                    <a:pt x="589" y="703"/>
                    <a:pt x="723" y="321"/>
                    <a:pt x="504" y="175"/>
                  </a:cubicBezTo>
                  <a:lnTo>
                    <a:pt x="504" y="85"/>
                  </a:lnTo>
                  <a:cubicBezTo>
                    <a:pt x="444" y="25"/>
                    <a:pt x="384" y="0"/>
                    <a:pt x="329"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7" name="Google Shape;1727;p65"/>
            <p:cNvSpPr/>
            <p:nvPr/>
          </p:nvSpPr>
          <p:spPr>
            <a:xfrm>
              <a:off x="6036431" y="3004142"/>
              <a:ext cx="10965" cy="9394"/>
            </a:xfrm>
            <a:custGeom>
              <a:avLst/>
              <a:gdLst/>
              <a:ahLst/>
              <a:cxnLst/>
              <a:rect l="l" t="t" r="r" b="b"/>
              <a:pathLst>
                <a:path w="635" h="544" extrusionOk="0">
                  <a:moveTo>
                    <a:pt x="363" y="1"/>
                  </a:moveTo>
                  <a:cubicBezTo>
                    <a:pt x="0" y="1"/>
                    <a:pt x="0" y="544"/>
                    <a:pt x="363" y="544"/>
                  </a:cubicBezTo>
                  <a:cubicBezTo>
                    <a:pt x="634" y="544"/>
                    <a:pt x="634" y="1"/>
                    <a:pt x="363"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8" name="Google Shape;1728;p65"/>
            <p:cNvSpPr/>
            <p:nvPr/>
          </p:nvSpPr>
          <p:spPr>
            <a:xfrm>
              <a:off x="5806566" y="2811817"/>
              <a:ext cx="10965" cy="9394"/>
            </a:xfrm>
            <a:custGeom>
              <a:avLst/>
              <a:gdLst/>
              <a:ahLst/>
              <a:cxnLst/>
              <a:rect l="l" t="t" r="r" b="b"/>
              <a:pathLst>
                <a:path w="635" h="544" extrusionOk="0">
                  <a:moveTo>
                    <a:pt x="363" y="0"/>
                  </a:moveTo>
                  <a:cubicBezTo>
                    <a:pt x="0" y="0"/>
                    <a:pt x="0" y="543"/>
                    <a:pt x="363" y="543"/>
                  </a:cubicBezTo>
                  <a:cubicBezTo>
                    <a:pt x="634" y="543"/>
                    <a:pt x="634" y="0"/>
                    <a:pt x="363"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9" name="Google Shape;1729;p65"/>
            <p:cNvSpPr/>
            <p:nvPr/>
          </p:nvSpPr>
          <p:spPr>
            <a:xfrm>
              <a:off x="5243628" y="2364312"/>
              <a:ext cx="162643" cy="178563"/>
            </a:xfrm>
            <a:custGeom>
              <a:avLst/>
              <a:gdLst/>
              <a:ahLst/>
              <a:cxnLst/>
              <a:rect l="l" t="t" r="r" b="b"/>
              <a:pathLst>
                <a:path w="9419" h="10341" extrusionOk="0">
                  <a:moveTo>
                    <a:pt x="2355" y="3005"/>
                  </a:moveTo>
                  <a:cubicBezTo>
                    <a:pt x="2718" y="3005"/>
                    <a:pt x="2718" y="3639"/>
                    <a:pt x="2355" y="3639"/>
                  </a:cubicBezTo>
                  <a:cubicBezTo>
                    <a:pt x="2084" y="3639"/>
                    <a:pt x="1993" y="3005"/>
                    <a:pt x="2355" y="3005"/>
                  </a:cubicBezTo>
                  <a:close/>
                  <a:moveTo>
                    <a:pt x="4800" y="2824"/>
                  </a:moveTo>
                  <a:cubicBezTo>
                    <a:pt x="6430" y="2824"/>
                    <a:pt x="7698" y="5993"/>
                    <a:pt x="5978" y="6808"/>
                  </a:cubicBezTo>
                  <a:cubicBezTo>
                    <a:pt x="5950" y="6815"/>
                    <a:pt x="5924" y="6819"/>
                    <a:pt x="5899" y="6819"/>
                  </a:cubicBezTo>
                  <a:cubicBezTo>
                    <a:pt x="5604" y="6819"/>
                    <a:pt x="5546" y="6349"/>
                    <a:pt x="5796" y="6265"/>
                  </a:cubicBezTo>
                  <a:cubicBezTo>
                    <a:pt x="6974" y="5722"/>
                    <a:pt x="5887" y="3458"/>
                    <a:pt x="4800" y="3458"/>
                  </a:cubicBezTo>
                  <a:cubicBezTo>
                    <a:pt x="4529" y="3458"/>
                    <a:pt x="4438" y="2824"/>
                    <a:pt x="4800" y="2824"/>
                  </a:cubicBezTo>
                  <a:close/>
                  <a:moveTo>
                    <a:pt x="4765" y="1361"/>
                  </a:moveTo>
                  <a:cubicBezTo>
                    <a:pt x="6752" y="1361"/>
                    <a:pt x="7864" y="4128"/>
                    <a:pt x="7789" y="6084"/>
                  </a:cubicBezTo>
                  <a:cubicBezTo>
                    <a:pt x="7789" y="7080"/>
                    <a:pt x="7336" y="8529"/>
                    <a:pt x="6249" y="8801"/>
                  </a:cubicBezTo>
                  <a:cubicBezTo>
                    <a:pt x="6080" y="8857"/>
                    <a:pt x="5913" y="8883"/>
                    <a:pt x="5749" y="8883"/>
                  </a:cubicBezTo>
                  <a:cubicBezTo>
                    <a:pt x="4865" y="8883"/>
                    <a:pt x="4096" y="8130"/>
                    <a:pt x="3714" y="7442"/>
                  </a:cubicBezTo>
                  <a:cubicBezTo>
                    <a:pt x="3582" y="7310"/>
                    <a:pt x="3738" y="7034"/>
                    <a:pt x="3903" y="7034"/>
                  </a:cubicBezTo>
                  <a:cubicBezTo>
                    <a:pt x="3964" y="7034"/>
                    <a:pt x="4027" y="7072"/>
                    <a:pt x="4076" y="7171"/>
                  </a:cubicBezTo>
                  <a:cubicBezTo>
                    <a:pt x="4504" y="7742"/>
                    <a:pt x="5183" y="8113"/>
                    <a:pt x="5809" y="8113"/>
                  </a:cubicBezTo>
                  <a:cubicBezTo>
                    <a:pt x="6374" y="8113"/>
                    <a:pt x="6897" y="7810"/>
                    <a:pt x="7155" y="7080"/>
                  </a:cubicBezTo>
                  <a:cubicBezTo>
                    <a:pt x="7427" y="6265"/>
                    <a:pt x="7427" y="5359"/>
                    <a:pt x="7155" y="4544"/>
                  </a:cubicBezTo>
                  <a:cubicBezTo>
                    <a:pt x="6798" y="3260"/>
                    <a:pt x="5936" y="1976"/>
                    <a:pt x="4656" y="1976"/>
                  </a:cubicBezTo>
                  <a:cubicBezTo>
                    <a:pt x="4311" y="1976"/>
                    <a:pt x="3936" y="2069"/>
                    <a:pt x="3533" y="2281"/>
                  </a:cubicBezTo>
                  <a:cubicBezTo>
                    <a:pt x="3495" y="2306"/>
                    <a:pt x="3460" y="2317"/>
                    <a:pt x="3430" y="2317"/>
                  </a:cubicBezTo>
                  <a:cubicBezTo>
                    <a:pt x="3243" y="2317"/>
                    <a:pt x="3208" y="1893"/>
                    <a:pt x="3442" y="1737"/>
                  </a:cubicBezTo>
                  <a:cubicBezTo>
                    <a:pt x="3918" y="1476"/>
                    <a:pt x="4360" y="1361"/>
                    <a:pt x="4765" y="1361"/>
                  </a:cubicBezTo>
                  <a:close/>
                  <a:moveTo>
                    <a:pt x="4893" y="1"/>
                  </a:moveTo>
                  <a:cubicBezTo>
                    <a:pt x="4143" y="1"/>
                    <a:pt x="3367" y="231"/>
                    <a:pt x="2627" y="741"/>
                  </a:cubicBezTo>
                  <a:cubicBezTo>
                    <a:pt x="635" y="2099"/>
                    <a:pt x="1" y="4182"/>
                    <a:pt x="1269" y="6174"/>
                  </a:cubicBezTo>
                  <a:cubicBezTo>
                    <a:pt x="1993" y="7261"/>
                    <a:pt x="3714" y="9887"/>
                    <a:pt x="5434" y="10340"/>
                  </a:cubicBezTo>
                  <a:cubicBezTo>
                    <a:pt x="5570" y="10295"/>
                    <a:pt x="5706" y="10272"/>
                    <a:pt x="5842" y="10272"/>
                  </a:cubicBezTo>
                  <a:cubicBezTo>
                    <a:pt x="5978" y="10272"/>
                    <a:pt x="6113" y="10295"/>
                    <a:pt x="6249" y="10340"/>
                  </a:cubicBezTo>
                  <a:cubicBezTo>
                    <a:pt x="6430" y="10250"/>
                    <a:pt x="6702" y="10159"/>
                    <a:pt x="6974" y="9978"/>
                  </a:cubicBezTo>
                  <a:cubicBezTo>
                    <a:pt x="8604" y="8348"/>
                    <a:pt x="9419" y="5993"/>
                    <a:pt x="9057" y="3639"/>
                  </a:cubicBezTo>
                  <a:cubicBezTo>
                    <a:pt x="8536" y="1493"/>
                    <a:pt x="6802" y="1"/>
                    <a:pt x="4893" y="1"/>
                  </a:cubicBezTo>
                  <a:close/>
                </a:path>
              </a:pathLst>
            </a:custGeom>
            <a:solidFill>
              <a:srgbClr val="FF98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0" name="Google Shape;1730;p65"/>
            <p:cNvSpPr/>
            <p:nvPr/>
          </p:nvSpPr>
          <p:spPr>
            <a:xfrm>
              <a:off x="4959043" y="2460320"/>
              <a:ext cx="168893" cy="166718"/>
            </a:xfrm>
            <a:custGeom>
              <a:avLst/>
              <a:gdLst/>
              <a:ahLst/>
              <a:cxnLst/>
              <a:rect l="l" t="t" r="r" b="b"/>
              <a:pathLst>
                <a:path w="9781" h="9655" extrusionOk="0">
                  <a:moveTo>
                    <a:pt x="4347" y="2426"/>
                  </a:moveTo>
                  <a:cubicBezTo>
                    <a:pt x="4800" y="2516"/>
                    <a:pt x="5162" y="2697"/>
                    <a:pt x="5524" y="3060"/>
                  </a:cubicBezTo>
                  <a:cubicBezTo>
                    <a:pt x="5796" y="3331"/>
                    <a:pt x="6068" y="3693"/>
                    <a:pt x="6249" y="4146"/>
                  </a:cubicBezTo>
                  <a:cubicBezTo>
                    <a:pt x="6308" y="4324"/>
                    <a:pt x="6135" y="4502"/>
                    <a:pt x="5982" y="4502"/>
                  </a:cubicBezTo>
                  <a:cubicBezTo>
                    <a:pt x="5902" y="4502"/>
                    <a:pt x="5827" y="4452"/>
                    <a:pt x="5796" y="4327"/>
                  </a:cubicBezTo>
                  <a:lnTo>
                    <a:pt x="5705" y="4327"/>
                  </a:lnTo>
                  <a:cubicBezTo>
                    <a:pt x="5524" y="3693"/>
                    <a:pt x="5072" y="3241"/>
                    <a:pt x="4438" y="3060"/>
                  </a:cubicBezTo>
                  <a:cubicBezTo>
                    <a:pt x="4368" y="3042"/>
                    <a:pt x="4301" y="3034"/>
                    <a:pt x="4238" y="3034"/>
                  </a:cubicBezTo>
                  <a:cubicBezTo>
                    <a:pt x="3647" y="3034"/>
                    <a:pt x="3351" y="3755"/>
                    <a:pt x="3351" y="4327"/>
                  </a:cubicBezTo>
                  <a:cubicBezTo>
                    <a:pt x="3351" y="4466"/>
                    <a:pt x="3272" y="4525"/>
                    <a:pt x="3174" y="4525"/>
                  </a:cubicBezTo>
                  <a:cubicBezTo>
                    <a:pt x="3015" y="4525"/>
                    <a:pt x="2808" y="4370"/>
                    <a:pt x="2808" y="4146"/>
                  </a:cubicBezTo>
                  <a:cubicBezTo>
                    <a:pt x="2898" y="3331"/>
                    <a:pt x="3351" y="2426"/>
                    <a:pt x="4347" y="2426"/>
                  </a:cubicBezTo>
                  <a:close/>
                  <a:moveTo>
                    <a:pt x="6611" y="5052"/>
                  </a:moveTo>
                  <a:cubicBezTo>
                    <a:pt x="6883" y="5052"/>
                    <a:pt x="6883" y="5686"/>
                    <a:pt x="6611" y="5686"/>
                  </a:cubicBezTo>
                  <a:cubicBezTo>
                    <a:pt x="6249" y="5686"/>
                    <a:pt x="6339" y="5052"/>
                    <a:pt x="6611" y="5052"/>
                  </a:cubicBezTo>
                  <a:close/>
                  <a:moveTo>
                    <a:pt x="3946" y="1075"/>
                  </a:moveTo>
                  <a:cubicBezTo>
                    <a:pt x="4601" y="1075"/>
                    <a:pt x="5257" y="1356"/>
                    <a:pt x="5887" y="1792"/>
                  </a:cubicBezTo>
                  <a:cubicBezTo>
                    <a:pt x="7154" y="2426"/>
                    <a:pt x="8060" y="3603"/>
                    <a:pt x="8332" y="4961"/>
                  </a:cubicBezTo>
                  <a:cubicBezTo>
                    <a:pt x="8603" y="6138"/>
                    <a:pt x="8332" y="7497"/>
                    <a:pt x="6973" y="7859"/>
                  </a:cubicBezTo>
                  <a:cubicBezTo>
                    <a:pt x="6949" y="7865"/>
                    <a:pt x="6926" y="7868"/>
                    <a:pt x="6905" y="7868"/>
                  </a:cubicBezTo>
                  <a:cubicBezTo>
                    <a:pt x="6601" y="7868"/>
                    <a:pt x="6539" y="7310"/>
                    <a:pt x="6792" y="7225"/>
                  </a:cubicBezTo>
                  <a:cubicBezTo>
                    <a:pt x="8241" y="6863"/>
                    <a:pt x="8060" y="4961"/>
                    <a:pt x="7426" y="3875"/>
                  </a:cubicBezTo>
                  <a:cubicBezTo>
                    <a:pt x="6973" y="3150"/>
                    <a:pt x="6430" y="2607"/>
                    <a:pt x="5705" y="2335"/>
                  </a:cubicBezTo>
                  <a:cubicBezTo>
                    <a:pt x="5154" y="1949"/>
                    <a:pt x="4534" y="1663"/>
                    <a:pt x="3930" y="1663"/>
                  </a:cubicBezTo>
                  <a:cubicBezTo>
                    <a:pt x="3543" y="1663"/>
                    <a:pt x="3161" y="1780"/>
                    <a:pt x="2808" y="2063"/>
                  </a:cubicBezTo>
                  <a:cubicBezTo>
                    <a:pt x="1993" y="2878"/>
                    <a:pt x="1721" y="4146"/>
                    <a:pt x="2083" y="5233"/>
                  </a:cubicBezTo>
                  <a:cubicBezTo>
                    <a:pt x="2139" y="5457"/>
                    <a:pt x="1988" y="5611"/>
                    <a:pt x="1842" y="5611"/>
                  </a:cubicBezTo>
                  <a:cubicBezTo>
                    <a:pt x="1752" y="5611"/>
                    <a:pt x="1665" y="5552"/>
                    <a:pt x="1630" y="5414"/>
                  </a:cubicBezTo>
                  <a:cubicBezTo>
                    <a:pt x="1178" y="4146"/>
                    <a:pt x="1449" y="2788"/>
                    <a:pt x="2264" y="1792"/>
                  </a:cubicBezTo>
                  <a:cubicBezTo>
                    <a:pt x="2812" y="1287"/>
                    <a:pt x="3378" y="1075"/>
                    <a:pt x="3946" y="1075"/>
                  </a:cubicBezTo>
                  <a:close/>
                  <a:moveTo>
                    <a:pt x="4601" y="0"/>
                  </a:moveTo>
                  <a:cubicBezTo>
                    <a:pt x="3290" y="0"/>
                    <a:pt x="2022" y="607"/>
                    <a:pt x="1268" y="1973"/>
                  </a:cubicBezTo>
                  <a:cubicBezTo>
                    <a:pt x="0" y="3784"/>
                    <a:pt x="544" y="6320"/>
                    <a:pt x="2355" y="7497"/>
                  </a:cubicBezTo>
                  <a:cubicBezTo>
                    <a:pt x="3532" y="8312"/>
                    <a:pt x="4709" y="8946"/>
                    <a:pt x="5977" y="9399"/>
                  </a:cubicBezTo>
                  <a:cubicBezTo>
                    <a:pt x="6440" y="9569"/>
                    <a:pt x="6858" y="9655"/>
                    <a:pt x="7231" y="9655"/>
                  </a:cubicBezTo>
                  <a:cubicBezTo>
                    <a:pt x="8244" y="9655"/>
                    <a:pt x="8931" y="9026"/>
                    <a:pt x="9328" y="7769"/>
                  </a:cubicBezTo>
                  <a:cubicBezTo>
                    <a:pt x="9781" y="5505"/>
                    <a:pt x="9781" y="3150"/>
                    <a:pt x="7969" y="1430"/>
                  </a:cubicBezTo>
                  <a:cubicBezTo>
                    <a:pt x="7057" y="517"/>
                    <a:pt x="5810" y="0"/>
                    <a:pt x="4601" y="0"/>
                  </a:cubicBezTo>
                  <a:close/>
                </a:path>
              </a:pathLst>
            </a:custGeom>
            <a:solidFill>
              <a:srgbClr val="FF98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1" name="Google Shape;1731;p65"/>
            <p:cNvSpPr/>
            <p:nvPr/>
          </p:nvSpPr>
          <p:spPr>
            <a:xfrm>
              <a:off x="4883204" y="2742816"/>
              <a:ext cx="205639" cy="139314"/>
            </a:xfrm>
            <a:custGeom>
              <a:avLst/>
              <a:gdLst/>
              <a:ahLst/>
              <a:cxnLst/>
              <a:rect l="l" t="t" r="r" b="b"/>
              <a:pathLst>
                <a:path w="11909" h="8068" extrusionOk="0">
                  <a:moveTo>
                    <a:pt x="10279" y="4720"/>
                  </a:moveTo>
                  <a:cubicBezTo>
                    <a:pt x="10641" y="4720"/>
                    <a:pt x="10550" y="5354"/>
                    <a:pt x="10279" y="5354"/>
                  </a:cubicBezTo>
                  <a:cubicBezTo>
                    <a:pt x="9916" y="5354"/>
                    <a:pt x="9916" y="4720"/>
                    <a:pt x="10279" y="4720"/>
                  </a:cubicBezTo>
                  <a:close/>
                  <a:moveTo>
                    <a:pt x="5946" y="1849"/>
                  </a:moveTo>
                  <a:cubicBezTo>
                    <a:pt x="6631" y="1849"/>
                    <a:pt x="7282" y="2111"/>
                    <a:pt x="7652" y="2728"/>
                  </a:cubicBezTo>
                  <a:cubicBezTo>
                    <a:pt x="7852" y="2928"/>
                    <a:pt x="7709" y="3225"/>
                    <a:pt x="7548" y="3225"/>
                  </a:cubicBezTo>
                  <a:cubicBezTo>
                    <a:pt x="7490" y="3225"/>
                    <a:pt x="7429" y="3187"/>
                    <a:pt x="7381" y="3090"/>
                  </a:cubicBezTo>
                  <a:cubicBezTo>
                    <a:pt x="7064" y="2638"/>
                    <a:pt x="6566" y="2457"/>
                    <a:pt x="6045" y="2457"/>
                  </a:cubicBezTo>
                  <a:cubicBezTo>
                    <a:pt x="5524" y="2457"/>
                    <a:pt x="4981" y="2638"/>
                    <a:pt x="4573" y="2909"/>
                  </a:cubicBezTo>
                  <a:cubicBezTo>
                    <a:pt x="4302" y="3090"/>
                    <a:pt x="3487" y="3815"/>
                    <a:pt x="3668" y="4268"/>
                  </a:cubicBezTo>
                  <a:cubicBezTo>
                    <a:pt x="3743" y="4645"/>
                    <a:pt x="4322" y="4834"/>
                    <a:pt x="4775" y="4834"/>
                  </a:cubicBezTo>
                  <a:cubicBezTo>
                    <a:pt x="4865" y="4834"/>
                    <a:pt x="4951" y="4826"/>
                    <a:pt x="5026" y="4811"/>
                  </a:cubicBezTo>
                  <a:cubicBezTo>
                    <a:pt x="5056" y="4805"/>
                    <a:pt x="5084" y="4802"/>
                    <a:pt x="5109" y="4802"/>
                  </a:cubicBezTo>
                  <a:cubicBezTo>
                    <a:pt x="5466" y="4802"/>
                    <a:pt x="5364" y="5360"/>
                    <a:pt x="5026" y="5445"/>
                  </a:cubicBezTo>
                  <a:cubicBezTo>
                    <a:pt x="4936" y="5456"/>
                    <a:pt x="4845" y="5462"/>
                    <a:pt x="4755" y="5462"/>
                  </a:cubicBezTo>
                  <a:cubicBezTo>
                    <a:pt x="4126" y="5462"/>
                    <a:pt x="3532" y="5185"/>
                    <a:pt x="3215" y="4630"/>
                  </a:cubicBezTo>
                  <a:cubicBezTo>
                    <a:pt x="2853" y="3996"/>
                    <a:pt x="3306" y="3362"/>
                    <a:pt x="3758" y="2819"/>
                  </a:cubicBezTo>
                  <a:cubicBezTo>
                    <a:pt x="4252" y="2226"/>
                    <a:pt x="5124" y="1849"/>
                    <a:pt x="5946" y="1849"/>
                  </a:cubicBezTo>
                  <a:close/>
                  <a:moveTo>
                    <a:pt x="6022" y="6260"/>
                  </a:moveTo>
                  <a:cubicBezTo>
                    <a:pt x="6385" y="6260"/>
                    <a:pt x="6294" y="6894"/>
                    <a:pt x="6022" y="6894"/>
                  </a:cubicBezTo>
                  <a:cubicBezTo>
                    <a:pt x="5660" y="6894"/>
                    <a:pt x="5660" y="6260"/>
                    <a:pt x="6022" y="6260"/>
                  </a:cubicBezTo>
                  <a:close/>
                  <a:moveTo>
                    <a:pt x="5732" y="757"/>
                  </a:moveTo>
                  <a:cubicBezTo>
                    <a:pt x="5978" y="757"/>
                    <a:pt x="6227" y="780"/>
                    <a:pt x="6475" y="827"/>
                  </a:cubicBezTo>
                  <a:cubicBezTo>
                    <a:pt x="8377" y="1008"/>
                    <a:pt x="8830" y="2275"/>
                    <a:pt x="9916" y="3724"/>
                  </a:cubicBezTo>
                  <a:cubicBezTo>
                    <a:pt x="10055" y="3932"/>
                    <a:pt x="9929" y="4298"/>
                    <a:pt x="9781" y="4298"/>
                  </a:cubicBezTo>
                  <a:cubicBezTo>
                    <a:pt x="9735" y="4298"/>
                    <a:pt x="9688" y="4263"/>
                    <a:pt x="9645" y="4177"/>
                  </a:cubicBezTo>
                  <a:cubicBezTo>
                    <a:pt x="9101" y="3362"/>
                    <a:pt x="8558" y="2638"/>
                    <a:pt x="7924" y="1913"/>
                  </a:cubicBezTo>
                  <a:cubicBezTo>
                    <a:pt x="7320" y="1577"/>
                    <a:pt x="6665" y="1391"/>
                    <a:pt x="5998" y="1391"/>
                  </a:cubicBezTo>
                  <a:cubicBezTo>
                    <a:pt x="5766" y="1391"/>
                    <a:pt x="5532" y="1414"/>
                    <a:pt x="5298" y="1460"/>
                  </a:cubicBezTo>
                  <a:cubicBezTo>
                    <a:pt x="3940" y="1460"/>
                    <a:pt x="2762" y="2457"/>
                    <a:pt x="2581" y="3724"/>
                  </a:cubicBezTo>
                  <a:cubicBezTo>
                    <a:pt x="2143" y="5127"/>
                    <a:pt x="3233" y="6445"/>
                    <a:pt x="4700" y="6445"/>
                  </a:cubicBezTo>
                  <a:cubicBezTo>
                    <a:pt x="4748" y="6445"/>
                    <a:pt x="4796" y="6444"/>
                    <a:pt x="4845" y="6441"/>
                  </a:cubicBezTo>
                  <a:cubicBezTo>
                    <a:pt x="5117" y="6441"/>
                    <a:pt x="5207" y="6984"/>
                    <a:pt x="4845" y="6984"/>
                  </a:cubicBezTo>
                  <a:cubicBezTo>
                    <a:pt x="4771" y="6990"/>
                    <a:pt x="4698" y="6992"/>
                    <a:pt x="4626" y="6992"/>
                  </a:cubicBezTo>
                  <a:cubicBezTo>
                    <a:pt x="2160" y="6992"/>
                    <a:pt x="1176" y="4033"/>
                    <a:pt x="2672" y="2185"/>
                  </a:cubicBezTo>
                  <a:cubicBezTo>
                    <a:pt x="3422" y="1285"/>
                    <a:pt x="4545" y="757"/>
                    <a:pt x="5732" y="757"/>
                  </a:cubicBezTo>
                  <a:close/>
                  <a:moveTo>
                    <a:pt x="5565" y="0"/>
                  </a:moveTo>
                  <a:cubicBezTo>
                    <a:pt x="2782" y="0"/>
                    <a:pt x="1" y="1952"/>
                    <a:pt x="1042" y="4902"/>
                  </a:cubicBezTo>
                  <a:cubicBezTo>
                    <a:pt x="1515" y="6793"/>
                    <a:pt x="3222" y="8068"/>
                    <a:pt x="5090" y="8068"/>
                  </a:cubicBezTo>
                  <a:cubicBezTo>
                    <a:pt x="5368" y="8068"/>
                    <a:pt x="5650" y="8039"/>
                    <a:pt x="5932" y="7981"/>
                  </a:cubicBezTo>
                  <a:cubicBezTo>
                    <a:pt x="7290" y="7799"/>
                    <a:pt x="8649" y="7437"/>
                    <a:pt x="9916" y="6894"/>
                  </a:cubicBezTo>
                  <a:cubicBezTo>
                    <a:pt x="10369" y="6713"/>
                    <a:pt x="10913" y="6532"/>
                    <a:pt x="11275" y="6169"/>
                  </a:cubicBezTo>
                  <a:cubicBezTo>
                    <a:pt x="11909" y="5445"/>
                    <a:pt x="11456" y="4539"/>
                    <a:pt x="11094" y="3815"/>
                  </a:cubicBezTo>
                  <a:cubicBezTo>
                    <a:pt x="9826" y="1913"/>
                    <a:pt x="8286" y="283"/>
                    <a:pt x="5932" y="11"/>
                  </a:cubicBezTo>
                  <a:cubicBezTo>
                    <a:pt x="5810" y="4"/>
                    <a:pt x="5687" y="0"/>
                    <a:pt x="5565" y="0"/>
                  </a:cubicBezTo>
                  <a:close/>
                </a:path>
              </a:pathLst>
            </a:custGeom>
            <a:solidFill>
              <a:srgbClr val="FF98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2" name="Google Shape;1732;p65"/>
            <p:cNvSpPr/>
            <p:nvPr/>
          </p:nvSpPr>
          <p:spPr>
            <a:xfrm>
              <a:off x="4990314" y="2971455"/>
              <a:ext cx="193914" cy="146515"/>
            </a:xfrm>
            <a:custGeom>
              <a:avLst/>
              <a:gdLst/>
              <a:ahLst/>
              <a:cxnLst/>
              <a:rect l="l" t="t" r="r" b="b"/>
              <a:pathLst>
                <a:path w="11230" h="8485" extrusionOk="0">
                  <a:moveTo>
                    <a:pt x="9237" y="1169"/>
                  </a:moveTo>
                  <a:cubicBezTo>
                    <a:pt x="9600" y="1169"/>
                    <a:pt x="9509" y="1803"/>
                    <a:pt x="9237" y="1803"/>
                  </a:cubicBezTo>
                  <a:cubicBezTo>
                    <a:pt x="8875" y="1803"/>
                    <a:pt x="8875" y="1169"/>
                    <a:pt x="9237" y="1169"/>
                  </a:cubicBezTo>
                  <a:close/>
                  <a:moveTo>
                    <a:pt x="6055" y="2534"/>
                  </a:moveTo>
                  <a:cubicBezTo>
                    <a:pt x="6305" y="2534"/>
                    <a:pt x="6554" y="2562"/>
                    <a:pt x="6792" y="2618"/>
                  </a:cubicBezTo>
                  <a:cubicBezTo>
                    <a:pt x="7046" y="2618"/>
                    <a:pt x="7063" y="3170"/>
                    <a:pt x="6769" y="3170"/>
                  </a:cubicBezTo>
                  <a:cubicBezTo>
                    <a:pt x="6748" y="3170"/>
                    <a:pt x="6726" y="3167"/>
                    <a:pt x="6702" y="3161"/>
                  </a:cubicBezTo>
                  <a:cubicBezTo>
                    <a:pt x="6554" y="3137"/>
                    <a:pt x="6391" y="3124"/>
                    <a:pt x="6220" y="3124"/>
                  </a:cubicBezTo>
                  <a:cubicBezTo>
                    <a:pt x="5137" y="3124"/>
                    <a:pt x="3750" y="3643"/>
                    <a:pt x="3985" y="4973"/>
                  </a:cubicBezTo>
                  <a:cubicBezTo>
                    <a:pt x="3985" y="5154"/>
                    <a:pt x="3872" y="5244"/>
                    <a:pt x="3747" y="5244"/>
                  </a:cubicBezTo>
                  <a:cubicBezTo>
                    <a:pt x="3623" y="5244"/>
                    <a:pt x="3487" y="5154"/>
                    <a:pt x="3442" y="4973"/>
                  </a:cubicBezTo>
                  <a:cubicBezTo>
                    <a:pt x="3289" y="3365"/>
                    <a:pt x="4688" y="2534"/>
                    <a:pt x="6055" y="2534"/>
                  </a:cubicBezTo>
                  <a:close/>
                  <a:moveTo>
                    <a:pt x="7698" y="807"/>
                  </a:moveTo>
                  <a:cubicBezTo>
                    <a:pt x="8060" y="807"/>
                    <a:pt x="8060" y="1441"/>
                    <a:pt x="7788" y="1441"/>
                  </a:cubicBezTo>
                  <a:cubicBezTo>
                    <a:pt x="7572" y="1414"/>
                    <a:pt x="7356" y="1401"/>
                    <a:pt x="7140" y="1401"/>
                  </a:cubicBezTo>
                  <a:cubicBezTo>
                    <a:pt x="5911" y="1401"/>
                    <a:pt x="4701" y="1821"/>
                    <a:pt x="3623" y="2437"/>
                  </a:cubicBezTo>
                  <a:cubicBezTo>
                    <a:pt x="2264" y="3614"/>
                    <a:pt x="1993" y="5878"/>
                    <a:pt x="3713" y="6693"/>
                  </a:cubicBezTo>
                  <a:cubicBezTo>
                    <a:pt x="3947" y="6849"/>
                    <a:pt x="3846" y="7273"/>
                    <a:pt x="3640" y="7273"/>
                  </a:cubicBezTo>
                  <a:cubicBezTo>
                    <a:pt x="3606" y="7273"/>
                    <a:pt x="3570" y="7262"/>
                    <a:pt x="3532" y="7236"/>
                  </a:cubicBezTo>
                  <a:cubicBezTo>
                    <a:pt x="1993" y="6421"/>
                    <a:pt x="1449" y="4520"/>
                    <a:pt x="2355" y="3071"/>
                  </a:cubicBezTo>
                  <a:cubicBezTo>
                    <a:pt x="3351" y="1260"/>
                    <a:pt x="5796" y="807"/>
                    <a:pt x="7698" y="807"/>
                  </a:cubicBezTo>
                  <a:close/>
                  <a:moveTo>
                    <a:pt x="4846" y="6790"/>
                  </a:moveTo>
                  <a:cubicBezTo>
                    <a:pt x="5022" y="6790"/>
                    <a:pt x="5214" y="7114"/>
                    <a:pt x="5072" y="7327"/>
                  </a:cubicBezTo>
                  <a:cubicBezTo>
                    <a:pt x="5032" y="7386"/>
                    <a:pt x="4985" y="7411"/>
                    <a:pt x="4936" y="7411"/>
                  </a:cubicBezTo>
                  <a:cubicBezTo>
                    <a:pt x="4759" y="7411"/>
                    <a:pt x="4568" y="7087"/>
                    <a:pt x="4710" y="6874"/>
                  </a:cubicBezTo>
                  <a:cubicBezTo>
                    <a:pt x="4749" y="6815"/>
                    <a:pt x="4797" y="6790"/>
                    <a:pt x="4846" y="6790"/>
                  </a:cubicBezTo>
                  <a:close/>
                  <a:moveTo>
                    <a:pt x="6352" y="0"/>
                  </a:moveTo>
                  <a:cubicBezTo>
                    <a:pt x="4931" y="0"/>
                    <a:pt x="3553" y="354"/>
                    <a:pt x="2446" y="1350"/>
                  </a:cubicBezTo>
                  <a:cubicBezTo>
                    <a:pt x="1" y="3433"/>
                    <a:pt x="182" y="6784"/>
                    <a:pt x="3079" y="8051"/>
                  </a:cubicBezTo>
                  <a:cubicBezTo>
                    <a:pt x="3692" y="8343"/>
                    <a:pt x="4352" y="8485"/>
                    <a:pt x="5007" y="8485"/>
                  </a:cubicBezTo>
                  <a:cubicBezTo>
                    <a:pt x="6386" y="8485"/>
                    <a:pt x="7744" y="7859"/>
                    <a:pt x="8603" y="6693"/>
                  </a:cubicBezTo>
                  <a:cubicBezTo>
                    <a:pt x="9418" y="5606"/>
                    <a:pt x="10052" y="4429"/>
                    <a:pt x="10596" y="3161"/>
                  </a:cubicBezTo>
                  <a:cubicBezTo>
                    <a:pt x="11230" y="1622"/>
                    <a:pt x="10686" y="897"/>
                    <a:pt x="9056" y="354"/>
                  </a:cubicBezTo>
                  <a:cubicBezTo>
                    <a:pt x="8177" y="143"/>
                    <a:pt x="7256" y="0"/>
                    <a:pt x="6352" y="0"/>
                  </a:cubicBezTo>
                  <a:close/>
                </a:path>
              </a:pathLst>
            </a:custGeom>
            <a:solidFill>
              <a:srgbClr val="FF98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3" name="Google Shape;1733;p65"/>
            <p:cNvSpPr/>
            <p:nvPr/>
          </p:nvSpPr>
          <p:spPr>
            <a:xfrm>
              <a:off x="5224876" y="3241829"/>
              <a:ext cx="215809" cy="140540"/>
            </a:xfrm>
            <a:custGeom>
              <a:avLst/>
              <a:gdLst/>
              <a:ahLst/>
              <a:cxnLst/>
              <a:rect l="l" t="t" r="r" b="b"/>
              <a:pathLst>
                <a:path w="12498" h="8139" extrusionOk="0">
                  <a:moveTo>
                    <a:pt x="10324" y="4166"/>
                  </a:moveTo>
                  <a:cubicBezTo>
                    <a:pt x="10686" y="4166"/>
                    <a:pt x="10686" y="4800"/>
                    <a:pt x="10324" y="4800"/>
                  </a:cubicBezTo>
                  <a:cubicBezTo>
                    <a:pt x="10052" y="4800"/>
                    <a:pt x="9961" y="4257"/>
                    <a:pt x="10324" y="4166"/>
                  </a:cubicBezTo>
                  <a:close/>
                  <a:moveTo>
                    <a:pt x="5363" y="1065"/>
                  </a:moveTo>
                  <a:cubicBezTo>
                    <a:pt x="7027" y="1065"/>
                    <a:pt x="8396" y="1896"/>
                    <a:pt x="9599" y="3170"/>
                  </a:cubicBezTo>
                  <a:cubicBezTo>
                    <a:pt x="9746" y="3390"/>
                    <a:pt x="9596" y="3787"/>
                    <a:pt x="9389" y="3787"/>
                  </a:cubicBezTo>
                  <a:cubicBezTo>
                    <a:pt x="9341" y="3787"/>
                    <a:pt x="9289" y="3765"/>
                    <a:pt x="9237" y="3713"/>
                  </a:cubicBezTo>
                  <a:cubicBezTo>
                    <a:pt x="8422" y="2536"/>
                    <a:pt x="7154" y="1811"/>
                    <a:pt x="5705" y="1721"/>
                  </a:cubicBezTo>
                  <a:lnTo>
                    <a:pt x="4619" y="1721"/>
                  </a:lnTo>
                  <a:cubicBezTo>
                    <a:pt x="3713" y="1902"/>
                    <a:pt x="1449" y="3351"/>
                    <a:pt x="2717" y="4438"/>
                  </a:cubicBezTo>
                  <a:cubicBezTo>
                    <a:pt x="2863" y="4584"/>
                    <a:pt x="2773" y="4965"/>
                    <a:pt x="2543" y="4965"/>
                  </a:cubicBezTo>
                  <a:cubicBezTo>
                    <a:pt x="2488" y="4965"/>
                    <a:pt x="2425" y="4943"/>
                    <a:pt x="2355" y="4890"/>
                  </a:cubicBezTo>
                  <a:cubicBezTo>
                    <a:pt x="1177" y="3804"/>
                    <a:pt x="2626" y="1630"/>
                    <a:pt x="3894" y="1268"/>
                  </a:cubicBezTo>
                  <a:cubicBezTo>
                    <a:pt x="4409" y="1130"/>
                    <a:pt x="4897" y="1065"/>
                    <a:pt x="5363" y="1065"/>
                  </a:cubicBezTo>
                  <a:close/>
                  <a:moveTo>
                    <a:pt x="3713" y="5615"/>
                  </a:moveTo>
                  <a:cubicBezTo>
                    <a:pt x="4075" y="5615"/>
                    <a:pt x="3985" y="6158"/>
                    <a:pt x="3713" y="6158"/>
                  </a:cubicBezTo>
                  <a:cubicBezTo>
                    <a:pt x="3351" y="6158"/>
                    <a:pt x="3351" y="5615"/>
                    <a:pt x="3713" y="5615"/>
                  </a:cubicBezTo>
                  <a:close/>
                  <a:moveTo>
                    <a:pt x="5886" y="0"/>
                  </a:moveTo>
                  <a:cubicBezTo>
                    <a:pt x="2807" y="0"/>
                    <a:pt x="0" y="2717"/>
                    <a:pt x="1721" y="5705"/>
                  </a:cubicBezTo>
                  <a:cubicBezTo>
                    <a:pt x="2523" y="7243"/>
                    <a:pt x="4064" y="8138"/>
                    <a:pt x="5654" y="8138"/>
                  </a:cubicBezTo>
                  <a:cubicBezTo>
                    <a:pt x="6219" y="8138"/>
                    <a:pt x="6790" y="8026"/>
                    <a:pt x="7335" y="7788"/>
                  </a:cubicBezTo>
                  <a:cubicBezTo>
                    <a:pt x="8513" y="7335"/>
                    <a:pt x="9599" y="6883"/>
                    <a:pt x="10595" y="6249"/>
                  </a:cubicBezTo>
                  <a:cubicBezTo>
                    <a:pt x="12044" y="5434"/>
                    <a:pt x="12497" y="4709"/>
                    <a:pt x="11501" y="3260"/>
                  </a:cubicBezTo>
                  <a:cubicBezTo>
                    <a:pt x="10052" y="1540"/>
                    <a:pt x="8241" y="0"/>
                    <a:pt x="5886" y="0"/>
                  </a:cubicBezTo>
                  <a:close/>
                </a:path>
              </a:pathLst>
            </a:custGeom>
            <a:solidFill>
              <a:srgbClr val="FF98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4" name="Google Shape;1734;p65"/>
            <p:cNvSpPr/>
            <p:nvPr/>
          </p:nvSpPr>
          <p:spPr>
            <a:xfrm>
              <a:off x="5479744" y="3504226"/>
              <a:ext cx="178287" cy="157600"/>
            </a:xfrm>
            <a:custGeom>
              <a:avLst/>
              <a:gdLst/>
              <a:ahLst/>
              <a:cxnLst/>
              <a:rect l="l" t="t" r="r" b="b"/>
              <a:pathLst>
                <a:path w="10325" h="9127" extrusionOk="0">
                  <a:moveTo>
                    <a:pt x="7789" y="1286"/>
                  </a:moveTo>
                  <a:cubicBezTo>
                    <a:pt x="8151" y="1286"/>
                    <a:pt x="8061" y="1920"/>
                    <a:pt x="7789" y="1920"/>
                  </a:cubicBezTo>
                  <a:cubicBezTo>
                    <a:pt x="7517" y="1920"/>
                    <a:pt x="7427" y="1286"/>
                    <a:pt x="7789" y="1286"/>
                  </a:cubicBezTo>
                  <a:close/>
                  <a:moveTo>
                    <a:pt x="5577" y="3360"/>
                  </a:moveTo>
                  <a:cubicBezTo>
                    <a:pt x="5807" y="3360"/>
                    <a:pt x="5863" y="3918"/>
                    <a:pt x="5525" y="4003"/>
                  </a:cubicBezTo>
                  <a:lnTo>
                    <a:pt x="5525" y="3912"/>
                  </a:lnTo>
                  <a:cubicBezTo>
                    <a:pt x="4710" y="4093"/>
                    <a:pt x="4076" y="4818"/>
                    <a:pt x="3985" y="5633"/>
                  </a:cubicBezTo>
                  <a:cubicBezTo>
                    <a:pt x="3985" y="5791"/>
                    <a:pt x="3881" y="5863"/>
                    <a:pt x="3771" y="5863"/>
                  </a:cubicBezTo>
                  <a:cubicBezTo>
                    <a:pt x="3631" y="5863"/>
                    <a:pt x="3482" y="5745"/>
                    <a:pt x="3533" y="5542"/>
                  </a:cubicBezTo>
                  <a:cubicBezTo>
                    <a:pt x="3623" y="4455"/>
                    <a:pt x="4438" y="3550"/>
                    <a:pt x="5525" y="3369"/>
                  </a:cubicBezTo>
                  <a:cubicBezTo>
                    <a:pt x="5543" y="3363"/>
                    <a:pt x="5560" y="3360"/>
                    <a:pt x="5577" y="3360"/>
                  </a:cubicBezTo>
                  <a:close/>
                  <a:moveTo>
                    <a:pt x="6280" y="1551"/>
                  </a:moveTo>
                  <a:cubicBezTo>
                    <a:pt x="6360" y="1551"/>
                    <a:pt x="6440" y="1553"/>
                    <a:pt x="6521" y="1557"/>
                  </a:cubicBezTo>
                  <a:cubicBezTo>
                    <a:pt x="6793" y="1557"/>
                    <a:pt x="6883" y="2101"/>
                    <a:pt x="6521" y="2101"/>
                  </a:cubicBezTo>
                  <a:cubicBezTo>
                    <a:pt x="6443" y="2095"/>
                    <a:pt x="6365" y="2092"/>
                    <a:pt x="6286" y="2092"/>
                  </a:cubicBezTo>
                  <a:cubicBezTo>
                    <a:pt x="3822" y="2092"/>
                    <a:pt x="1327" y="4802"/>
                    <a:pt x="3170" y="7172"/>
                  </a:cubicBezTo>
                  <a:cubicBezTo>
                    <a:pt x="3316" y="7318"/>
                    <a:pt x="3168" y="7699"/>
                    <a:pt x="3010" y="7699"/>
                  </a:cubicBezTo>
                  <a:cubicBezTo>
                    <a:pt x="2972" y="7699"/>
                    <a:pt x="2934" y="7677"/>
                    <a:pt x="2899" y="7625"/>
                  </a:cubicBezTo>
                  <a:cubicBezTo>
                    <a:pt x="868" y="4975"/>
                    <a:pt x="3143" y="1551"/>
                    <a:pt x="6280" y="1551"/>
                  </a:cubicBezTo>
                  <a:close/>
                  <a:moveTo>
                    <a:pt x="4167" y="7715"/>
                  </a:moveTo>
                  <a:cubicBezTo>
                    <a:pt x="4529" y="7715"/>
                    <a:pt x="4438" y="8349"/>
                    <a:pt x="4167" y="8349"/>
                  </a:cubicBezTo>
                  <a:cubicBezTo>
                    <a:pt x="3804" y="8349"/>
                    <a:pt x="3804" y="7715"/>
                    <a:pt x="4167" y="7715"/>
                  </a:cubicBezTo>
                  <a:close/>
                  <a:moveTo>
                    <a:pt x="7914" y="1"/>
                  </a:moveTo>
                  <a:cubicBezTo>
                    <a:pt x="7813" y="1"/>
                    <a:pt x="7711" y="6"/>
                    <a:pt x="7608" y="18"/>
                  </a:cubicBezTo>
                  <a:cubicBezTo>
                    <a:pt x="5525" y="199"/>
                    <a:pt x="3170" y="742"/>
                    <a:pt x="1812" y="2554"/>
                  </a:cubicBezTo>
                  <a:cubicBezTo>
                    <a:pt x="1" y="4908"/>
                    <a:pt x="725" y="8259"/>
                    <a:pt x="3804" y="8983"/>
                  </a:cubicBezTo>
                  <a:cubicBezTo>
                    <a:pt x="4188" y="9079"/>
                    <a:pt x="4581" y="9126"/>
                    <a:pt x="4972" y="9126"/>
                  </a:cubicBezTo>
                  <a:cubicBezTo>
                    <a:pt x="6424" y="9126"/>
                    <a:pt x="7857" y="8476"/>
                    <a:pt x="8785" y="7263"/>
                  </a:cubicBezTo>
                  <a:cubicBezTo>
                    <a:pt x="9419" y="5904"/>
                    <a:pt x="9872" y="4455"/>
                    <a:pt x="9962" y="3006"/>
                  </a:cubicBezTo>
                  <a:cubicBezTo>
                    <a:pt x="10143" y="2101"/>
                    <a:pt x="10325" y="1557"/>
                    <a:pt x="9691" y="742"/>
                  </a:cubicBezTo>
                  <a:cubicBezTo>
                    <a:pt x="9216" y="268"/>
                    <a:pt x="8604" y="1"/>
                    <a:pt x="7914" y="1"/>
                  </a:cubicBezTo>
                  <a:close/>
                </a:path>
              </a:pathLst>
            </a:custGeom>
            <a:solidFill>
              <a:srgbClr val="FF98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5" name="Google Shape;1735;p65"/>
            <p:cNvSpPr/>
            <p:nvPr/>
          </p:nvSpPr>
          <p:spPr>
            <a:xfrm>
              <a:off x="5920722" y="2945554"/>
              <a:ext cx="172019" cy="145824"/>
            </a:xfrm>
            <a:custGeom>
              <a:avLst/>
              <a:gdLst/>
              <a:ahLst/>
              <a:cxnLst/>
              <a:rect l="l" t="t" r="r" b="b"/>
              <a:pathLst>
                <a:path w="9962" h="8445" extrusionOk="0">
                  <a:moveTo>
                    <a:pt x="2445" y="5114"/>
                  </a:moveTo>
                  <a:cubicBezTo>
                    <a:pt x="2807" y="5114"/>
                    <a:pt x="2807" y="5748"/>
                    <a:pt x="2445" y="5748"/>
                  </a:cubicBezTo>
                  <a:cubicBezTo>
                    <a:pt x="2174" y="5748"/>
                    <a:pt x="2083" y="5205"/>
                    <a:pt x="2445" y="5114"/>
                  </a:cubicBezTo>
                  <a:close/>
                  <a:moveTo>
                    <a:pt x="5023" y="2873"/>
                  </a:moveTo>
                  <a:cubicBezTo>
                    <a:pt x="6500" y="2873"/>
                    <a:pt x="8041" y="4454"/>
                    <a:pt x="7426" y="5839"/>
                  </a:cubicBezTo>
                  <a:cubicBezTo>
                    <a:pt x="7365" y="5959"/>
                    <a:pt x="7285" y="6010"/>
                    <a:pt x="7208" y="6010"/>
                  </a:cubicBezTo>
                  <a:cubicBezTo>
                    <a:pt x="7054" y="6010"/>
                    <a:pt x="6913" y="5808"/>
                    <a:pt x="6973" y="5567"/>
                  </a:cubicBezTo>
                  <a:cubicBezTo>
                    <a:pt x="7431" y="4422"/>
                    <a:pt x="6088" y="3470"/>
                    <a:pt x="5004" y="3470"/>
                  </a:cubicBezTo>
                  <a:cubicBezTo>
                    <a:pt x="4802" y="3470"/>
                    <a:pt x="4608" y="3504"/>
                    <a:pt x="4437" y="3575"/>
                  </a:cubicBezTo>
                  <a:cubicBezTo>
                    <a:pt x="4400" y="3600"/>
                    <a:pt x="4363" y="3611"/>
                    <a:pt x="4330" y="3611"/>
                  </a:cubicBezTo>
                  <a:cubicBezTo>
                    <a:pt x="4124" y="3611"/>
                    <a:pt x="4023" y="3187"/>
                    <a:pt x="4256" y="3031"/>
                  </a:cubicBezTo>
                  <a:cubicBezTo>
                    <a:pt x="4502" y="2922"/>
                    <a:pt x="4761" y="2873"/>
                    <a:pt x="5023" y="2873"/>
                  </a:cubicBezTo>
                  <a:close/>
                  <a:moveTo>
                    <a:pt x="4921" y="1409"/>
                  </a:moveTo>
                  <a:cubicBezTo>
                    <a:pt x="5166" y="1409"/>
                    <a:pt x="5401" y="1436"/>
                    <a:pt x="5615" y="1492"/>
                  </a:cubicBezTo>
                  <a:cubicBezTo>
                    <a:pt x="7426" y="2035"/>
                    <a:pt x="9690" y="4843"/>
                    <a:pt x="8694" y="6744"/>
                  </a:cubicBezTo>
                  <a:lnTo>
                    <a:pt x="8784" y="6654"/>
                  </a:lnTo>
                  <a:lnTo>
                    <a:pt x="8784" y="6654"/>
                  </a:lnTo>
                  <a:cubicBezTo>
                    <a:pt x="8736" y="6750"/>
                    <a:pt x="8675" y="6788"/>
                    <a:pt x="8615" y="6788"/>
                  </a:cubicBezTo>
                  <a:cubicBezTo>
                    <a:pt x="8449" y="6788"/>
                    <a:pt x="8289" y="6491"/>
                    <a:pt x="8422" y="6291"/>
                  </a:cubicBezTo>
                  <a:cubicBezTo>
                    <a:pt x="9056" y="4933"/>
                    <a:pt x="7245" y="3031"/>
                    <a:pt x="6249" y="2488"/>
                  </a:cubicBezTo>
                  <a:cubicBezTo>
                    <a:pt x="5873" y="2188"/>
                    <a:pt x="5374" y="2012"/>
                    <a:pt x="4853" y="2012"/>
                  </a:cubicBezTo>
                  <a:cubicBezTo>
                    <a:pt x="4746" y="2012"/>
                    <a:pt x="4637" y="2020"/>
                    <a:pt x="4528" y="2035"/>
                  </a:cubicBezTo>
                  <a:cubicBezTo>
                    <a:pt x="3713" y="2126"/>
                    <a:pt x="1540" y="2760"/>
                    <a:pt x="2174" y="4299"/>
                  </a:cubicBezTo>
                  <a:cubicBezTo>
                    <a:pt x="2300" y="4489"/>
                    <a:pt x="2161" y="4723"/>
                    <a:pt x="2004" y="4723"/>
                  </a:cubicBezTo>
                  <a:cubicBezTo>
                    <a:pt x="1937" y="4723"/>
                    <a:pt x="1866" y="4680"/>
                    <a:pt x="1811" y="4571"/>
                  </a:cubicBezTo>
                  <a:cubicBezTo>
                    <a:pt x="939" y="2747"/>
                    <a:pt x="3192" y="1409"/>
                    <a:pt x="4921" y="1409"/>
                  </a:cubicBezTo>
                  <a:close/>
                  <a:moveTo>
                    <a:pt x="7607" y="6744"/>
                  </a:moveTo>
                  <a:cubicBezTo>
                    <a:pt x="7969" y="6744"/>
                    <a:pt x="7969" y="7378"/>
                    <a:pt x="7607" y="7378"/>
                  </a:cubicBezTo>
                  <a:cubicBezTo>
                    <a:pt x="7335" y="7378"/>
                    <a:pt x="7245" y="6835"/>
                    <a:pt x="7607" y="6744"/>
                  </a:cubicBezTo>
                  <a:close/>
                  <a:moveTo>
                    <a:pt x="4223" y="1"/>
                  </a:moveTo>
                  <a:cubicBezTo>
                    <a:pt x="2775" y="1"/>
                    <a:pt x="1396" y="666"/>
                    <a:pt x="725" y="2216"/>
                  </a:cubicBezTo>
                  <a:cubicBezTo>
                    <a:pt x="0" y="3846"/>
                    <a:pt x="362" y="5748"/>
                    <a:pt x="1630" y="7106"/>
                  </a:cubicBezTo>
                  <a:cubicBezTo>
                    <a:pt x="2359" y="7703"/>
                    <a:pt x="5174" y="8445"/>
                    <a:pt x="7341" y="8445"/>
                  </a:cubicBezTo>
                  <a:cubicBezTo>
                    <a:pt x="8135" y="8445"/>
                    <a:pt x="8842" y="8345"/>
                    <a:pt x="9328" y="8103"/>
                  </a:cubicBezTo>
                  <a:cubicBezTo>
                    <a:pt x="9509" y="7740"/>
                    <a:pt x="9690" y="7378"/>
                    <a:pt x="9961" y="7016"/>
                  </a:cubicBezTo>
                  <a:cubicBezTo>
                    <a:pt x="9780" y="4843"/>
                    <a:pt x="9237" y="2488"/>
                    <a:pt x="7335" y="1039"/>
                  </a:cubicBezTo>
                  <a:cubicBezTo>
                    <a:pt x="6441" y="378"/>
                    <a:pt x="5312" y="1"/>
                    <a:pt x="4223" y="1"/>
                  </a:cubicBezTo>
                  <a:close/>
                </a:path>
              </a:pathLst>
            </a:custGeom>
            <a:solidFill>
              <a:srgbClr val="FF98F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6" name="Google Shape;1736;p65"/>
            <p:cNvSpPr/>
            <p:nvPr/>
          </p:nvSpPr>
          <p:spPr>
            <a:xfrm>
              <a:off x="5115417" y="2585077"/>
              <a:ext cx="2157919" cy="1537136"/>
            </a:xfrm>
            <a:custGeom>
              <a:avLst/>
              <a:gdLst/>
              <a:ahLst/>
              <a:cxnLst/>
              <a:rect l="l" t="t" r="r" b="b"/>
              <a:pathLst>
                <a:path w="124970" h="89019" extrusionOk="0">
                  <a:moveTo>
                    <a:pt x="13040" y="0"/>
                  </a:moveTo>
                  <a:cubicBezTo>
                    <a:pt x="13040" y="272"/>
                    <a:pt x="13131" y="544"/>
                    <a:pt x="13131" y="906"/>
                  </a:cubicBezTo>
                  <a:cubicBezTo>
                    <a:pt x="13403" y="2264"/>
                    <a:pt x="13674" y="3622"/>
                    <a:pt x="14037" y="4981"/>
                  </a:cubicBezTo>
                  <a:cubicBezTo>
                    <a:pt x="14942" y="8513"/>
                    <a:pt x="17206" y="11592"/>
                    <a:pt x="18112" y="14942"/>
                  </a:cubicBezTo>
                  <a:cubicBezTo>
                    <a:pt x="18202" y="15304"/>
                    <a:pt x="18112" y="16119"/>
                    <a:pt x="17478" y="16119"/>
                  </a:cubicBezTo>
                  <a:cubicBezTo>
                    <a:pt x="15667" y="15938"/>
                    <a:pt x="13493" y="14218"/>
                    <a:pt x="12044" y="13222"/>
                  </a:cubicBezTo>
                  <a:cubicBezTo>
                    <a:pt x="9961" y="11863"/>
                    <a:pt x="7969" y="10324"/>
                    <a:pt x="6067" y="8784"/>
                  </a:cubicBezTo>
                  <a:cubicBezTo>
                    <a:pt x="4709" y="7698"/>
                    <a:pt x="3351" y="6430"/>
                    <a:pt x="2083" y="5162"/>
                  </a:cubicBezTo>
                  <a:cubicBezTo>
                    <a:pt x="1811" y="4800"/>
                    <a:pt x="1449" y="4166"/>
                    <a:pt x="996" y="3713"/>
                  </a:cubicBezTo>
                  <a:lnTo>
                    <a:pt x="725" y="3985"/>
                  </a:lnTo>
                  <a:cubicBezTo>
                    <a:pt x="725" y="4166"/>
                    <a:pt x="815" y="4256"/>
                    <a:pt x="815" y="4347"/>
                  </a:cubicBezTo>
                  <a:cubicBezTo>
                    <a:pt x="1268" y="5615"/>
                    <a:pt x="3260" y="7154"/>
                    <a:pt x="4166" y="8060"/>
                  </a:cubicBezTo>
                  <a:cubicBezTo>
                    <a:pt x="6611" y="10414"/>
                    <a:pt x="9237" y="12497"/>
                    <a:pt x="12044" y="14399"/>
                  </a:cubicBezTo>
                  <a:cubicBezTo>
                    <a:pt x="13040" y="15033"/>
                    <a:pt x="17297" y="17478"/>
                    <a:pt x="14127" y="18564"/>
                  </a:cubicBezTo>
                  <a:cubicBezTo>
                    <a:pt x="13813" y="18669"/>
                    <a:pt x="13443" y="18713"/>
                    <a:pt x="13037" y="18713"/>
                  </a:cubicBezTo>
                  <a:cubicBezTo>
                    <a:pt x="11335" y="18713"/>
                    <a:pt x="9014" y="17934"/>
                    <a:pt x="7697" y="17568"/>
                  </a:cubicBezTo>
                  <a:cubicBezTo>
                    <a:pt x="5162" y="16844"/>
                    <a:pt x="2626" y="15938"/>
                    <a:pt x="91" y="15123"/>
                  </a:cubicBezTo>
                  <a:cubicBezTo>
                    <a:pt x="0" y="15304"/>
                    <a:pt x="0" y="15486"/>
                    <a:pt x="0" y="15667"/>
                  </a:cubicBezTo>
                  <a:cubicBezTo>
                    <a:pt x="272" y="15848"/>
                    <a:pt x="362" y="15667"/>
                    <a:pt x="1087" y="16029"/>
                  </a:cubicBezTo>
                  <a:cubicBezTo>
                    <a:pt x="2989" y="17116"/>
                    <a:pt x="5071" y="17931"/>
                    <a:pt x="7245" y="18383"/>
                  </a:cubicBezTo>
                  <a:cubicBezTo>
                    <a:pt x="8060" y="18474"/>
                    <a:pt x="7969" y="19561"/>
                    <a:pt x="7607" y="20013"/>
                  </a:cubicBezTo>
                  <a:cubicBezTo>
                    <a:pt x="7064" y="20466"/>
                    <a:pt x="6520" y="20828"/>
                    <a:pt x="5886" y="21281"/>
                  </a:cubicBezTo>
                  <a:cubicBezTo>
                    <a:pt x="5705" y="21372"/>
                    <a:pt x="5343" y="21734"/>
                    <a:pt x="4981" y="22006"/>
                  </a:cubicBezTo>
                  <a:lnTo>
                    <a:pt x="5071" y="22368"/>
                  </a:lnTo>
                  <a:cubicBezTo>
                    <a:pt x="6973" y="21915"/>
                    <a:pt x="8965" y="20104"/>
                    <a:pt x="10686" y="19651"/>
                  </a:cubicBezTo>
                  <a:cubicBezTo>
                    <a:pt x="11410" y="19418"/>
                    <a:pt x="12194" y="19323"/>
                    <a:pt x="13007" y="19323"/>
                  </a:cubicBezTo>
                  <a:cubicBezTo>
                    <a:pt x="15348" y="19323"/>
                    <a:pt x="17930" y="20110"/>
                    <a:pt x="20013" y="20647"/>
                  </a:cubicBezTo>
                  <a:cubicBezTo>
                    <a:pt x="23364" y="21462"/>
                    <a:pt x="25900" y="23455"/>
                    <a:pt x="28797" y="25266"/>
                  </a:cubicBezTo>
                  <a:lnTo>
                    <a:pt x="45913" y="35952"/>
                  </a:lnTo>
                  <a:cubicBezTo>
                    <a:pt x="48267" y="37400"/>
                    <a:pt x="53338" y="39302"/>
                    <a:pt x="54425" y="41928"/>
                  </a:cubicBezTo>
                  <a:cubicBezTo>
                    <a:pt x="54516" y="42291"/>
                    <a:pt x="54425" y="42743"/>
                    <a:pt x="54153" y="43015"/>
                  </a:cubicBezTo>
                  <a:cubicBezTo>
                    <a:pt x="53268" y="43659"/>
                    <a:pt x="51864" y="43838"/>
                    <a:pt x="50370" y="43838"/>
                  </a:cubicBezTo>
                  <a:cubicBezTo>
                    <a:pt x="48503" y="43838"/>
                    <a:pt x="46496" y="43558"/>
                    <a:pt x="45188" y="43558"/>
                  </a:cubicBezTo>
                  <a:lnTo>
                    <a:pt x="20376" y="43558"/>
                  </a:lnTo>
                  <a:cubicBezTo>
                    <a:pt x="20376" y="43558"/>
                    <a:pt x="20376" y="43739"/>
                    <a:pt x="20376" y="43830"/>
                  </a:cubicBezTo>
                  <a:cubicBezTo>
                    <a:pt x="22639" y="44373"/>
                    <a:pt x="25447" y="44192"/>
                    <a:pt x="27711" y="44373"/>
                  </a:cubicBezTo>
                  <a:cubicBezTo>
                    <a:pt x="29069" y="44464"/>
                    <a:pt x="31242" y="44192"/>
                    <a:pt x="32510" y="45007"/>
                  </a:cubicBezTo>
                  <a:cubicBezTo>
                    <a:pt x="32782" y="45279"/>
                    <a:pt x="32963" y="45641"/>
                    <a:pt x="32872" y="46003"/>
                  </a:cubicBezTo>
                  <a:cubicBezTo>
                    <a:pt x="32691" y="47815"/>
                    <a:pt x="30790" y="49535"/>
                    <a:pt x="29793" y="50984"/>
                  </a:cubicBezTo>
                  <a:cubicBezTo>
                    <a:pt x="30065" y="50984"/>
                    <a:pt x="30427" y="51075"/>
                    <a:pt x="30790" y="51256"/>
                  </a:cubicBezTo>
                  <a:lnTo>
                    <a:pt x="30880" y="51256"/>
                  </a:lnTo>
                  <a:cubicBezTo>
                    <a:pt x="32148" y="50803"/>
                    <a:pt x="32601" y="49445"/>
                    <a:pt x="33325" y="48267"/>
                  </a:cubicBezTo>
                  <a:cubicBezTo>
                    <a:pt x="34865" y="46184"/>
                    <a:pt x="36404" y="44645"/>
                    <a:pt x="39030" y="44554"/>
                  </a:cubicBezTo>
                  <a:cubicBezTo>
                    <a:pt x="40057" y="44524"/>
                    <a:pt x="41083" y="44514"/>
                    <a:pt x="42109" y="44514"/>
                  </a:cubicBezTo>
                  <a:cubicBezTo>
                    <a:pt x="44162" y="44514"/>
                    <a:pt x="46215" y="44554"/>
                    <a:pt x="48267" y="44554"/>
                  </a:cubicBezTo>
                  <a:cubicBezTo>
                    <a:pt x="50108" y="44554"/>
                    <a:pt x="52185" y="44419"/>
                    <a:pt x="54273" y="44419"/>
                  </a:cubicBezTo>
                  <a:cubicBezTo>
                    <a:pt x="57013" y="44419"/>
                    <a:pt x="59770" y="44652"/>
                    <a:pt x="62032" y="45732"/>
                  </a:cubicBezTo>
                  <a:cubicBezTo>
                    <a:pt x="65020" y="47362"/>
                    <a:pt x="67918" y="49173"/>
                    <a:pt x="70725" y="51256"/>
                  </a:cubicBezTo>
                  <a:cubicBezTo>
                    <a:pt x="88022" y="62757"/>
                    <a:pt x="104956" y="74891"/>
                    <a:pt x="121981" y="86935"/>
                  </a:cubicBezTo>
                  <a:cubicBezTo>
                    <a:pt x="122886" y="87569"/>
                    <a:pt x="123883" y="88384"/>
                    <a:pt x="124788" y="88928"/>
                  </a:cubicBezTo>
                  <a:lnTo>
                    <a:pt x="124969" y="89018"/>
                  </a:lnTo>
                  <a:cubicBezTo>
                    <a:pt x="124879" y="88928"/>
                    <a:pt x="124788" y="88837"/>
                    <a:pt x="124788" y="88747"/>
                  </a:cubicBezTo>
                  <a:cubicBezTo>
                    <a:pt x="124516" y="87841"/>
                    <a:pt x="124607" y="86392"/>
                    <a:pt x="124064" y="85668"/>
                  </a:cubicBezTo>
                  <a:cubicBezTo>
                    <a:pt x="123520" y="84853"/>
                    <a:pt x="121437" y="84038"/>
                    <a:pt x="120532" y="83404"/>
                  </a:cubicBezTo>
                  <a:cubicBezTo>
                    <a:pt x="119264" y="82589"/>
                    <a:pt x="117906" y="81774"/>
                    <a:pt x="116638" y="80868"/>
                  </a:cubicBezTo>
                  <a:cubicBezTo>
                    <a:pt x="113468" y="78695"/>
                    <a:pt x="110299" y="76612"/>
                    <a:pt x="107220" y="74438"/>
                  </a:cubicBezTo>
                  <a:cubicBezTo>
                    <a:pt x="99523" y="69005"/>
                    <a:pt x="91916" y="63481"/>
                    <a:pt x="84581" y="57595"/>
                  </a:cubicBezTo>
                  <a:cubicBezTo>
                    <a:pt x="77698" y="52161"/>
                    <a:pt x="73985" y="44102"/>
                    <a:pt x="67918" y="37763"/>
                  </a:cubicBezTo>
                  <a:cubicBezTo>
                    <a:pt x="65564" y="35318"/>
                    <a:pt x="63028" y="33144"/>
                    <a:pt x="60221" y="31152"/>
                  </a:cubicBezTo>
                  <a:cubicBezTo>
                    <a:pt x="59677" y="30880"/>
                    <a:pt x="59134" y="30518"/>
                    <a:pt x="58591" y="30065"/>
                  </a:cubicBezTo>
                  <a:cubicBezTo>
                    <a:pt x="58410" y="29975"/>
                    <a:pt x="58319" y="29794"/>
                    <a:pt x="58228" y="29612"/>
                  </a:cubicBezTo>
                  <a:cubicBezTo>
                    <a:pt x="58138" y="29794"/>
                    <a:pt x="58047" y="30065"/>
                    <a:pt x="57866" y="30246"/>
                  </a:cubicBezTo>
                  <a:cubicBezTo>
                    <a:pt x="59043" y="30518"/>
                    <a:pt x="60945" y="32510"/>
                    <a:pt x="61760" y="33144"/>
                  </a:cubicBezTo>
                  <a:cubicBezTo>
                    <a:pt x="64749" y="35770"/>
                    <a:pt x="67465" y="38578"/>
                    <a:pt x="70001" y="41657"/>
                  </a:cubicBezTo>
                  <a:cubicBezTo>
                    <a:pt x="70725" y="42562"/>
                    <a:pt x="77879" y="49988"/>
                    <a:pt x="74619" y="50893"/>
                  </a:cubicBezTo>
                  <a:cubicBezTo>
                    <a:pt x="74522" y="50923"/>
                    <a:pt x="74416" y="50937"/>
                    <a:pt x="74303" y="50937"/>
                  </a:cubicBezTo>
                  <a:cubicBezTo>
                    <a:pt x="73049" y="50937"/>
                    <a:pt x="70922" y="49226"/>
                    <a:pt x="70091" y="48811"/>
                  </a:cubicBezTo>
                  <a:lnTo>
                    <a:pt x="63390" y="45007"/>
                  </a:lnTo>
                  <a:cubicBezTo>
                    <a:pt x="52252" y="38759"/>
                    <a:pt x="41113" y="32420"/>
                    <a:pt x="30608" y="25266"/>
                  </a:cubicBezTo>
                  <a:cubicBezTo>
                    <a:pt x="26715" y="22640"/>
                    <a:pt x="23092" y="20013"/>
                    <a:pt x="20376" y="16119"/>
                  </a:cubicBezTo>
                  <a:cubicBezTo>
                    <a:pt x="18202" y="12859"/>
                    <a:pt x="16482" y="9328"/>
                    <a:pt x="15214" y="5705"/>
                  </a:cubicBezTo>
                  <a:cubicBezTo>
                    <a:pt x="14761" y="4347"/>
                    <a:pt x="14489" y="1540"/>
                    <a:pt x="13765" y="0"/>
                  </a:cubicBezTo>
                  <a:close/>
                </a:path>
              </a:pathLst>
            </a:custGeom>
            <a:solidFill>
              <a:srgbClr val="FF9DC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7" name="Google Shape;1737;p65"/>
            <p:cNvSpPr/>
            <p:nvPr/>
          </p:nvSpPr>
          <p:spPr>
            <a:xfrm>
              <a:off x="4846459" y="2322836"/>
              <a:ext cx="2458149" cy="1832203"/>
            </a:xfrm>
            <a:custGeom>
              <a:avLst/>
              <a:gdLst/>
              <a:ahLst/>
              <a:cxnLst/>
              <a:rect l="l" t="t" r="r" b="b"/>
              <a:pathLst>
                <a:path w="142357" h="106107" extrusionOk="0">
                  <a:moveTo>
                    <a:pt x="27894" y="2403"/>
                  </a:moveTo>
                  <a:cubicBezTo>
                    <a:pt x="29803" y="2403"/>
                    <a:pt x="31537" y="3895"/>
                    <a:pt x="32058" y="6041"/>
                  </a:cubicBezTo>
                  <a:cubicBezTo>
                    <a:pt x="32420" y="8395"/>
                    <a:pt x="31605" y="10750"/>
                    <a:pt x="29975" y="12470"/>
                  </a:cubicBezTo>
                  <a:cubicBezTo>
                    <a:pt x="29703" y="12652"/>
                    <a:pt x="29431" y="12742"/>
                    <a:pt x="29250" y="12833"/>
                  </a:cubicBezTo>
                  <a:cubicBezTo>
                    <a:pt x="29114" y="12787"/>
                    <a:pt x="28979" y="12765"/>
                    <a:pt x="28843" y="12765"/>
                  </a:cubicBezTo>
                  <a:cubicBezTo>
                    <a:pt x="28707" y="12765"/>
                    <a:pt x="28571" y="12787"/>
                    <a:pt x="28435" y="12833"/>
                  </a:cubicBezTo>
                  <a:cubicBezTo>
                    <a:pt x="26715" y="12199"/>
                    <a:pt x="24994" y="9663"/>
                    <a:pt x="24270" y="8576"/>
                  </a:cubicBezTo>
                  <a:cubicBezTo>
                    <a:pt x="23002" y="6584"/>
                    <a:pt x="23636" y="4501"/>
                    <a:pt x="25628" y="3143"/>
                  </a:cubicBezTo>
                  <a:cubicBezTo>
                    <a:pt x="26368" y="2633"/>
                    <a:pt x="27144" y="2403"/>
                    <a:pt x="27894" y="2403"/>
                  </a:cubicBezTo>
                  <a:close/>
                  <a:moveTo>
                    <a:pt x="11166" y="7962"/>
                  </a:moveTo>
                  <a:cubicBezTo>
                    <a:pt x="12376" y="7962"/>
                    <a:pt x="13624" y="8479"/>
                    <a:pt x="14580" y="9392"/>
                  </a:cubicBezTo>
                  <a:cubicBezTo>
                    <a:pt x="16301" y="11112"/>
                    <a:pt x="16301" y="13467"/>
                    <a:pt x="15938" y="15731"/>
                  </a:cubicBezTo>
                  <a:cubicBezTo>
                    <a:pt x="15475" y="16988"/>
                    <a:pt x="14818" y="17617"/>
                    <a:pt x="13827" y="17617"/>
                  </a:cubicBezTo>
                  <a:cubicBezTo>
                    <a:pt x="13462" y="17617"/>
                    <a:pt x="13051" y="17531"/>
                    <a:pt x="12588" y="17361"/>
                  </a:cubicBezTo>
                  <a:cubicBezTo>
                    <a:pt x="11320" y="16908"/>
                    <a:pt x="10052" y="16274"/>
                    <a:pt x="8965" y="15459"/>
                  </a:cubicBezTo>
                  <a:cubicBezTo>
                    <a:pt x="7154" y="14191"/>
                    <a:pt x="6611" y="11746"/>
                    <a:pt x="7788" y="9935"/>
                  </a:cubicBezTo>
                  <a:cubicBezTo>
                    <a:pt x="8589" y="8569"/>
                    <a:pt x="9855" y="7962"/>
                    <a:pt x="11166" y="7962"/>
                  </a:cubicBezTo>
                  <a:close/>
                  <a:moveTo>
                    <a:pt x="7549" y="24310"/>
                  </a:moveTo>
                  <a:cubicBezTo>
                    <a:pt x="7719" y="24310"/>
                    <a:pt x="7890" y="24318"/>
                    <a:pt x="8060" y="24333"/>
                  </a:cubicBezTo>
                  <a:cubicBezTo>
                    <a:pt x="10414" y="24605"/>
                    <a:pt x="11954" y="26235"/>
                    <a:pt x="13222" y="28137"/>
                  </a:cubicBezTo>
                  <a:cubicBezTo>
                    <a:pt x="13584" y="28861"/>
                    <a:pt x="14037" y="29767"/>
                    <a:pt x="13403" y="30491"/>
                  </a:cubicBezTo>
                  <a:cubicBezTo>
                    <a:pt x="12950" y="30854"/>
                    <a:pt x="12497" y="31035"/>
                    <a:pt x="11954" y="31216"/>
                  </a:cubicBezTo>
                  <a:cubicBezTo>
                    <a:pt x="10686" y="31759"/>
                    <a:pt x="9418" y="32121"/>
                    <a:pt x="7969" y="32303"/>
                  </a:cubicBezTo>
                  <a:cubicBezTo>
                    <a:pt x="7733" y="32342"/>
                    <a:pt x="7498" y="32361"/>
                    <a:pt x="7266" y="32361"/>
                  </a:cubicBezTo>
                  <a:cubicBezTo>
                    <a:pt x="5361" y="32361"/>
                    <a:pt x="3654" y="31080"/>
                    <a:pt x="3170" y="29224"/>
                  </a:cubicBezTo>
                  <a:cubicBezTo>
                    <a:pt x="2147" y="26325"/>
                    <a:pt x="4815" y="24310"/>
                    <a:pt x="7549" y="24310"/>
                  </a:cubicBezTo>
                  <a:close/>
                  <a:moveTo>
                    <a:pt x="66407" y="36064"/>
                  </a:moveTo>
                  <a:cubicBezTo>
                    <a:pt x="67509" y="36064"/>
                    <a:pt x="68654" y="36441"/>
                    <a:pt x="69548" y="37102"/>
                  </a:cubicBezTo>
                  <a:cubicBezTo>
                    <a:pt x="71450" y="38551"/>
                    <a:pt x="71993" y="40906"/>
                    <a:pt x="72174" y="43079"/>
                  </a:cubicBezTo>
                  <a:cubicBezTo>
                    <a:pt x="71903" y="43441"/>
                    <a:pt x="71722" y="43803"/>
                    <a:pt x="71450" y="44166"/>
                  </a:cubicBezTo>
                  <a:cubicBezTo>
                    <a:pt x="70964" y="44408"/>
                    <a:pt x="70264" y="44508"/>
                    <a:pt x="69478" y="44508"/>
                  </a:cubicBezTo>
                  <a:cubicBezTo>
                    <a:pt x="67332" y="44508"/>
                    <a:pt x="64548" y="43766"/>
                    <a:pt x="63753" y="43169"/>
                  </a:cubicBezTo>
                  <a:cubicBezTo>
                    <a:pt x="62485" y="41811"/>
                    <a:pt x="62123" y="39909"/>
                    <a:pt x="62938" y="38279"/>
                  </a:cubicBezTo>
                  <a:cubicBezTo>
                    <a:pt x="63558" y="36729"/>
                    <a:pt x="64944" y="36064"/>
                    <a:pt x="66407" y="36064"/>
                  </a:cubicBezTo>
                  <a:close/>
                  <a:moveTo>
                    <a:pt x="14708" y="37563"/>
                  </a:moveTo>
                  <a:cubicBezTo>
                    <a:pt x="15600" y="37563"/>
                    <a:pt x="16508" y="37706"/>
                    <a:pt x="17387" y="37917"/>
                  </a:cubicBezTo>
                  <a:cubicBezTo>
                    <a:pt x="19017" y="38460"/>
                    <a:pt x="19561" y="39185"/>
                    <a:pt x="18927" y="40724"/>
                  </a:cubicBezTo>
                  <a:cubicBezTo>
                    <a:pt x="18383" y="41992"/>
                    <a:pt x="17749" y="43169"/>
                    <a:pt x="16934" y="44256"/>
                  </a:cubicBezTo>
                  <a:cubicBezTo>
                    <a:pt x="16075" y="45422"/>
                    <a:pt x="14758" y="46048"/>
                    <a:pt x="13407" y="46048"/>
                  </a:cubicBezTo>
                  <a:cubicBezTo>
                    <a:pt x="12764" y="46048"/>
                    <a:pt x="12114" y="45906"/>
                    <a:pt x="11501" y="45614"/>
                  </a:cubicBezTo>
                  <a:cubicBezTo>
                    <a:pt x="8513" y="44347"/>
                    <a:pt x="8422" y="40996"/>
                    <a:pt x="10777" y="38913"/>
                  </a:cubicBezTo>
                  <a:cubicBezTo>
                    <a:pt x="11939" y="37917"/>
                    <a:pt x="13305" y="37563"/>
                    <a:pt x="14708" y="37563"/>
                  </a:cubicBezTo>
                  <a:close/>
                  <a:moveTo>
                    <a:pt x="27801" y="53221"/>
                  </a:moveTo>
                  <a:cubicBezTo>
                    <a:pt x="30156" y="53221"/>
                    <a:pt x="31967" y="54761"/>
                    <a:pt x="33325" y="56391"/>
                  </a:cubicBezTo>
                  <a:cubicBezTo>
                    <a:pt x="34412" y="57930"/>
                    <a:pt x="33959" y="58655"/>
                    <a:pt x="32510" y="59470"/>
                  </a:cubicBezTo>
                  <a:cubicBezTo>
                    <a:pt x="31514" y="60104"/>
                    <a:pt x="30428" y="60556"/>
                    <a:pt x="29250" y="60919"/>
                  </a:cubicBezTo>
                  <a:cubicBezTo>
                    <a:pt x="28674" y="61194"/>
                    <a:pt x="28071" y="61324"/>
                    <a:pt x="27476" y="61324"/>
                  </a:cubicBezTo>
                  <a:cubicBezTo>
                    <a:pt x="25919" y="61324"/>
                    <a:pt x="24422" y="60433"/>
                    <a:pt x="23636" y="58926"/>
                  </a:cubicBezTo>
                  <a:cubicBezTo>
                    <a:pt x="21825" y="55938"/>
                    <a:pt x="24722" y="53312"/>
                    <a:pt x="27801" y="53221"/>
                  </a:cubicBezTo>
                  <a:close/>
                  <a:moveTo>
                    <a:pt x="44589" y="68418"/>
                  </a:moveTo>
                  <a:cubicBezTo>
                    <a:pt x="45279" y="68418"/>
                    <a:pt x="45891" y="68685"/>
                    <a:pt x="46366" y="69159"/>
                  </a:cubicBezTo>
                  <a:cubicBezTo>
                    <a:pt x="47000" y="69974"/>
                    <a:pt x="46818" y="70518"/>
                    <a:pt x="46637" y="71423"/>
                  </a:cubicBezTo>
                  <a:cubicBezTo>
                    <a:pt x="46547" y="72872"/>
                    <a:pt x="46094" y="74321"/>
                    <a:pt x="45460" y="75680"/>
                  </a:cubicBezTo>
                  <a:cubicBezTo>
                    <a:pt x="44532" y="76893"/>
                    <a:pt x="43099" y="77543"/>
                    <a:pt x="41647" y="77543"/>
                  </a:cubicBezTo>
                  <a:cubicBezTo>
                    <a:pt x="41256" y="77543"/>
                    <a:pt x="40863" y="77496"/>
                    <a:pt x="40479" y="77400"/>
                  </a:cubicBezTo>
                  <a:cubicBezTo>
                    <a:pt x="37400" y="76766"/>
                    <a:pt x="36676" y="73325"/>
                    <a:pt x="38487" y="70971"/>
                  </a:cubicBezTo>
                  <a:cubicBezTo>
                    <a:pt x="39845" y="69159"/>
                    <a:pt x="42200" y="68616"/>
                    <a:pt x="44283" y="68435"/>
                  </a:cubicBezTo>
                  <a:cubicBezTo>
                    <a:pt x="44386" y="68423"/>
                    <a:pt x="44488" y="68418"/>
                    <a:pt x="44589" y="68418"/>
                  </a:cubicBezTo>
                  <a:close/>
                  <a:moveTo>
                    <a:pt x="29341" y="15187"/>
                  </a:moveTo>
                  <a:cubicBezTo>
                    <a:pt x="30065" y="16727"/>
                    <a:pt x="30337" y="19534"/>
                    <a:pt x="30790" y="20892"/>
                  </a:cubicBezTo>
                  <a:cubicBezTo>
                    <a:pt x="32058" y="24515"/>
                    <a:pt x="33778" y="28046"/>
                    <a:pt x="35952" y="31306"/>
                  </a:cubicBezTo>
                  <a:cubicBezTo>
                    <a:pt x="38668" y="35200"/>
                    <a:pt x="42291" y="37827"/>
                    <a:pt x="46184" y="40453"/>
                  </a:cubicBezTo>
                  <a:cubicBezTo>
                    <a:pt x="56689" y="47607"/>
                    <a:pt x="67828" y="53946"/>
                    <a:pt x="78966" y="60194"/>
                  </a:cubicBezTo>
                  <a:lnTo>
                    <a:pt x="85667" y="63998"/>
                  </a:lnTo>
                  <a:cubicBezTo>
                    <a:pt x="86498" y="64413"/>
                    <a:pt x="88625" y="66124"/>
                    <a:pt x="89879" y="66124"/>
                  </a:cubicBezTo>
                  <a:cubicBezTo>
                    <a:pt x="89992" y="66124"/>
                    <a:pt x="90098" y="66110"/>
                    <a:pt x="90195" y="66080"/>
                  </a:cubicBezTo>
                  <a:cubicBezTo>
                    <a:pt x="93455" y="65175"/>
                    <a:pt x="86301" y="57749"/>
                    <a:pt x="85577" y="56844"/>
                  </a:cubicBezTo>
                  <a:cubicBezTo>
                    <a:pt x="83041" y="53765"/>
                    <a:pt x="80325" y="50957"/>
                    <a:pt x="77336" y="48331"/>
                  </a:cubicBezTo>
                  <a:cubicBezTo>
                    <a:pt x="76521" y="47697"/>
                    <a:pt x="74619" y="45705"/>
                    <a:pt x="73442" y="45433"/>
                  </a:cubicBezTo>
                  <a:cubicBezTo>
                    <a:pt x="73623" y="45252"/>
                    <a:pt x="73714" y="44981"/>
                    <a:pt x="73804" y="44799"/>
                  </a:cubicBezTo>
                  <a:cubicBezTo>
                    <a:pt x="73895" y="44981"/>
                    <a:pt x="73986" y="45162"/>
                    <a:pt x="74167" y="45252"/>
                  </a:cubicBezTo>
                  <a:cubicBezTo>
                    <a:pt x="74710" y="45705"/>
                    <a:pt x="75253" y="46067"/>
                    <a:pt x="75797" y="46339"/>
                  </a:cubicBezTo>
                  <a:cubicBezTo>
                    <a:pt x="78604" y="48331"/>
                    <a:pt x="81140" y="50505"/>
                    <a:pt x="83494" y="52950"/>
                  </a:cubicBezTo>
                  <a:cubicBezTo>
                    <a:pt x="89561" y="59289"/>
                    <a:pt x="93274" y="67348"/>
                    <a:pt x="100157" y="72782"/>
                  </a:cubicBezTo>
                  <a:cubicBezTo>
                    <a:pt x="107492" y="78668"/>
                    <a:pt x="115099" y="84192"/>
                    <a:pt x="122796" y="89625"/>
                  </a:cubicBezTo>
                  <a:cubicBezTo>
                    <a:pt x="125875" y="91799"/>
                    <a:pt x="129044" y="93882"/>
                    <a:pt x="132214" y="96055"/>
                  </a:cubicBezTo>
                  <a:cubicBezTo>
                    <a:pt x="133482" y="96961"/>
                    <a:pt x="134840" y="97776"/>
                    <a:pt x="136108" y="98591"/>
                  </a:cubicBezTo>
                  <a:cubicBezTo>
                    <a:pt x="137013" y="99225"/>
                    <a:pt x="139096" y="100040"/>
                    <a:pt x="139640" y="100855"/>
                  </a:cubicBezTo>
                  <a:cubicBezTo>
                    <a:pt x="140183" y="101579"/>
                    <a:pt x="140092" y="103028"/>
                    <a:pt x="140364" y="103934"/>
                  </a:cubicBezTo>
                  <a:cubicBezTo>
                    <a:pt x="140364" y="104024"/>
                    <a:pt x="140455" y="104115"/>
                    <a:pt x="140455" y="104205"/>
                  </a:cubicBezTo>
                  <a:lnTo>
                    <a:pt x="140364" y="104115"/>
                  </a:lnTo>
                  <a:cubicBezTo>
                    <a:pt x="139459" y="103571"/>
                    <a:pt x="138462" y="102756"/>
                    <a:pt x="137557" y="102122"/>
                  </a:cubicBezTo>
                  <a:cubicBezTo>
                    <a:pt x="120532" y="90078"/>
                    <a:pt x="103598" y="77944"/>
                    <a:pt x="86301" y="66443"/>
                  </a:cubicBezTo>
                  <a:cubicBezTo>
                    <a:pt x="83494" y="64360"/>
                    <a:pt x="80596" y="62549"/>
                    <a:pt x="77608" y="60919"/>
                  </a:cubicBezTo>
                  <a:cubicBezTo>
                    <a:pt x="75346" y="59839"/>
                    <a:pt x="72589" y="59606"/>
                    <a:pt x="69849" y="59606"/>
                  </a:cubicBezTo>
                  <a:cubicBezTo>
                    <a:pt x="67761" y="59606"/>
                    <a:pt x="65684" y="59741"/>
                    <a:pt x="63843" y="59741"/>
                  </a:cubicBezTo>
                  <a:cubicBezTo>
                    <a:pt x="61791" y="59741"/>
                    <a:pt x="59738" y="59701"/>
                    <a:pt x="57685" y="59701"/>
                  </a:cubicBezTo>
                  <a:cubicBezTo>
                    <a:pt x="56659" y="59701"/>
                    <a:pt x="55633" y="59711"/>
                    <a:pt x="54606" y="59741"/>
                  </a:cubicBezTo>
                  <a:cubicBezTo>
                    <a:pt x="51980" y="59832"/>
                    <a:pt x="50441" y="61371"/>
                    <a:pt x="48901" y="63454"/>
                  </a:cubicBezTo>
                  <a:cubicBezTo>
                    <a:pt x="48177" y="64632"/>
                    <a:pt x="47724" y="65990"/>
                    <a:pt x="46456" y="66443"/>
                  </a:cubicBezTo>
                  <a:lnTo>
                    <a:pt x="46366" y="66443"/>
                  </a:lnTo>
                  <a:cubicBezTo>
                    <a:pt x="46003" y="66262"/>
                    <a:pt x="45641" y="66171"/>
                    <a:pt x="45369" y="66171"/>
                  </a:cubicBezTo>
                  <a:cubicBezTo>
                    <a:pt x="46366" y="64722"/>
                    <a:pt x="48267" y="63002"/>
                    <a:pt x="48448" y="61190"/>
                  </a:cubicBezTo>
                  <a:cubicBezTo>
                    <a:pt x="48539" y="60828"/>
                    <a:pt x="48358" y="60466"/>
                    <a:pt x="48086" y="60194"/>
                  </a:cubicBezTo>
                  <a:cubicBezTo>
                    <a:pt x="46818" y="59379"/>
                    <a:pt x="44645" y="59651"/>
                    <a:pt x="43287" y="59560"/>
                  </a:cubicBezTo>
                  <a:cubicBezTo>
                    <a:pt x="41023" y="59379"/>
                    <a:pt x="38215" y="59560"/>
                    <a:pt x="35952" y="59017"/>
                  </a:cubicBezTo>
                  <a:cubicBezTo>
                    <a:pt x="35952" y="58926"/>
                    <a:pt x="35952" y="58745"/>
                    <a:pt x="35952" y="58745"/>
                  </a:cubicBezTo>
                  <a:lnTo>
                    <a:pt x="60764" y="58745"/>
                  </a:lnTo>
                  <a:cubicBezTo>
                    <a:pt x="62072" y="58745"/>
                    <a:pt x="64079" y="59025"/>
                    <a:pt x="65946" y="59025"/>
                  </a:cubicBezTo>
                  <a:cubicBezTo>
                    <a:pt x="67440" y="59025"/>
                    <a:pt x="68844" y="58846"/>
                    <a:pt x="69729" y="58202"/>
                  </a:cubicBezTo>
                  <a:cubicBezTo>
                    <a:pt x="70001" y="57930"/>
                    <a:pt x="70092" y="57478"/>
                    <a:pt x="70001" y="57115"/>
                  </a:cubicBezTo>
                  <a:cubicBezTo>
                    <a:pt x="68914" y="54489"/>
                    <a:pt x="63843" y="52587"/>
                    <a:pt x="61489" y="51139"/>
                  </a:cubicBezTo>
                  <a:lnTo>
                    <a:pt x="44373" y="40453"/>
                  </a:lnTo>
                  <a:cubicBezTo>
                    <a:pt x="41476" y="38642"/>
                    <a:pt x="38940" y="36649"/>
                    <a:pt x="35589" y="35834"/>
                  </a:cubicBezTo>
                  <a:cubicBezTo>
                    <a:pt x="33506" y="35297"/>
                    <a:pt x="30924" y="34510"/>
                    <a:pt x="28583" y="34510"/>
                  </a:cubicBezTo>
                  <a:cubicBezTo>
                    <a:pt x="27770" y="34510"/>
                    <a:pt x="26986" y="34605"/>
                    <a:pt x="26262" y="34838"/>
                  </a:cubicBezTo>
                  <a:cubicBezTo>
                    <a:pt x="24541" y="35291"/>
                    <a:pt x="22549" y="37102"/>
                    <a:pt x="20647" y="37555"/>
                  </a:cubicBezTo>
                  <a:lnTo>
                    <a:pt x="20557" y="37193"/>
                  </a:lnTo>
                  <a:cubicBezTo>
                    <a:pt x="20919" y="36921"/>
                    <a:pt x="21281" y="36559"/>
                    <a:pt x="21462" y="36468"/>
                  </a:cubicBezTo>
                  <a:cubicBezTo>
                    <a:pt x="22096" y="36015"/>
                    <a:pt x="22640" y="35653"/>
                    <a:pt x="23183" y="35200"/>
                  </a:cubicBezTo>
                  <a:cubicBezTo>
                    <a:pt x="23545" y="34748"/>
                    <a:pt x="23636" y="33661"/>
                    <a:pt x="22821" y="33570"/>
                  </a:cubicBezTo>
                  <a:cubicBezTo>
                    <a:pt x="20647" y="33118"/>
                    <a:pt x="18565" y="32303"/>
                    <a:pt x="16663" y="31216"/>
                  </a:cubicBezTo>
                  <a:cubicBezTo>
                    <a:pt x="15938" y="30854"/>
                    <a:pt x="15848" y="31035"/>
                    <a:pt x="15576" y="30854"/>
                  </a:cubicBezTo>
                  <a:cubicBezTo>
                    <a:pt x="15576" y="30673"/>
                    <a:pt x="15576" y="30491"/>
                    <a:pt x="15667" y="30310"/>
                  </a:cubicBezTo>
                  <a:cubicBezTo>
                    <a:pt x="18202" y="31125"/>
                    <a:pt x="20738" y="32031"/>
                    <a:pt x="23273" y="32755"/>
                  </a:cubicBezTo>
                  <a:cubicBezTo>
                    <a:pt x="24590" y="33121"/>
                    <a:pt x="26911" y="33900"/>
                    <a:pt x="28613" y="33900"/>
                  </a:cubicBezTo>
                  <a:cubicBezTo>
                    <a:pt x="29019" y="33900"/>
                    <a:pt x="29389" y="33856"/>
                    <a:pt x="29703" y="33751"/>
                  </a:cubicBezTo>
                  <a:cubicBezTo>
                    <a:pt x="32873" y="32665"/>
                    <a:pt x="28616" y="30220"/>
                    <a:pt x="27620" y="29586"/>
                  </a:cubicBezTo>
                  <a:cubicBezTo>
                    <a:pt x="24813" y="27684"/>
                    <a:pt x="22187" y="25601"/>
                    <a:pt x="19742" y="23247"/>
                  </a:cubicBezTo>
                  <a:cubicBezTo>
                    <a:pt x="18836" y="22341"/>
                    <a:pt x="16844" y="20802"/>
                    <a:pt x="16391" y="19534"/>
                  </a:cubicBezTo>
                  <a:cubicBezTo>
                    <a:pt x="16391" y="19443"/>
                    <a:pt x="16301" y="19353"/>
                    <a:pt x="16301" y="19172"/>
                  </a:cubicBezTo>
                  <a:lnTo>
                    <a:pt x="16572" y="18900"/>
                  </a:lnTo>
                  <a:cubicBezTo>
                    <a:pt x="17025" y="19353"/>
                    <a:pt x="17387" y="19987"/>
                    <a:pt x="17659" y="20349"/>
                  </a:cubicBezTo>
                  <a:cubicBezTo>
                    <a:pt x="18927" y="21617"/>
                    <a:pt x="20285" y="22885"/>
                    <a:pt x="21643" y="23971"/>
                  </a:cubicBezTo>
                  <a:cubicBezTo>
                    <a:pt x="23545" y="25511"/>
                    <a:pt x="25537" y="27050"/>
                    <a:pt x="27620" y="28409"/>
                  </a:cubicBezTo>
                  <a:cubicBezTo>
                    <a:pt x="29069" y="29405"/>
                    <a:pt x="31243" y="31125"/>
                    <a:pt x="33054" y="31306"/>
                  </a:cubicBezTo>
                  <a:cubicBezTo>
                    <a:pt x="33688" y="31306"/>
                    <a:pt x="33778" y="30491"/>
                    <a:pt x="33688" y="30129"/>
                  </a:cubicBezTo>
                  <a:cubicBezTo>
                    <a:pt x="32782" y="26779"/>
                    <a:pt x="30518" y="23700"/>
                    <a:pt x="29613" y="20168"/>
                  </a:cubicBezTo>
                  <a:cubicBezTo>
                    <a:pt x="29250" y="18809"/>
                    <a:pt x="28979" y="17451"/>
                    <a:pt x="28707" y="16093"/>
                  </a:cubicBezTo>
                  <a:cubicBezTo>
                    <a:pt x="28707" y="15731"/>
                    <a:pt x="28616" y="15459"/>
                    <a:pt x="28616" y="15187"/>
                  </a:cubicBezTo>
                  <a:close/>
                  <a:moveTo>
                    <a:pt x="27856" y="1"/>
                  </a:moveTo>
                  <a:cubicBezTo>
                    <a:pt x="26533" y="1"/>
                    <a:pt x="25193" y="452"/>
                    <a:pt x="24089" y="1422"/>
                  </a:cubicBezTo>
                  <a:cubicBezTo>
                    <a:pt x="21372" y="3505"/>
                    <a:pt x="20919" y="7399"/>
                    <a:pt x="23002" y="10116"/>
                  </a:cubicBezTo>
                  <a:cubicBezTo>
                    <a:pt x="23998" y="11927"/>
                    <a:pt x="25537" y="13557"/>
                    <a:pt x="27349" y="14734"/>
                  </a:cubicBezTo>
                  <a:cubicBezTo>
                    <a:pt x="27349" y="18357"/>
                    <a:pt x="30428" y="25964"/>
                    <a:pt x="31876" y="29224"/>
                  </a:cubicBezTo>
                  <a:cubicBezTo>
                    <a:pt x="29975" y="28227"/>
                    <a:pt x="28254" y="27050"/>
                    <a:pt x="26624" y="25692"/>
                  </a:cubicBezTo>
                  <a:cubicBezTo>
                    <a:pt x="24632" y="24243"/>
                    <a:pt x="22730" y="22794"/>
                    <a:pt x="20919" y="21164"/>
                  </a:cubicBezTo>
                  <a:cubicBezTo>
                    <a:pt x="19742" y="20077"/>
                    <a:pt x="18655" y="18538"/>
                    <a:pt x="17478" y="17361"/>
                  </a:cubicBezTo>
                  <a:cubicBezTo>
                    <a:pt x="17568" y="17179"/>
                    <a:pt x="17659" y="16908"/>
                    <a:pt x="17749" y="16727"/>
                  </a:cubicBezTo>
                  <a:cubicBezTo>
                    <a:pt x="17749" y="16636"/>
                    <a:pt x="17749" y="16636"/>
                    <a:pt x="17749" y="16636"/>
                  </a:cubicBezTo>
                  <a:lnTo>
                    <a:pt x="17840" y="16455"/>
                  </a:lnTo>
                  <a:cubicBezTo>
                    <a:pt x="18474" y="12742"/>
                    <a:pt x="17931" y="8848"/>
                    <a:pt x="14580" y="6675"/>
                  </a:cubicBezTo>
                  <a:cubicBezTo>
                    <a:pt x="13554" y="5920"/>
                    <a:pt x="12376" y="5568"/>
                    <a:pt x="11216" y="5568"/>
                  </a:cubicBezTo>
                  <a:cubicBezTo>
                    <a:pt x="8895" y="5568"/>
                    <a:pt x="6641" y="6977"/>
                    <a:pt x="5796" y="9392"/>
                  </a:cubicBezTo>
                  <a:cubicBezTo>
                    <a:pt x="4438" y="12470"/>
                    <a:pt x="5615" y="16002"/>
                    <a:pt x="8422" y="17723"/>
                  </a:cubicBezTo>
                  <a:cubicBezTo>
                    <a:pt x="9871" y="18719"/>
                    <a:pt x="12407" y="20258"/>
                    <a:pt x="14218" y="20258"/>
                  </a:cubicBezTo>
                  <a:cubicBezTo>
                    <a:pt x="14399" y="20258"/>
                    <a:pt x="14671" y="20168"/>
                    <a:pt x="14852" y="20168"/>
                  </a:cubicBezTo>
                  <a:cubicBezTo>
                    <a:pt x="15757" y="21888"/>
                    <a:pt x="18112" y="23881"/>
                    <a:pt x="19289" y="24967"/>
                  </a:cubicBezTo>
                  <a:cubicBezTo>
                    <a:pt x="21100" y="26688"/>
                    <a:pt x="23002" y="28227"/>
                    <a:pt x="24994" y="29676"/>
                  </a:cubicBezTo>
                  <a:cubicBezTo>
                    <a:pt x="25809" y="30220"/>
                    <a:pt x="26624" y="30763"/>
                    <a:pt x="27439" y="31397"/>
                  </a:cubicBezTo>
                  <a:lnTo>
                    <a:pt x="27982" y="31669"/>
                  </a:lnTo>
                  <a:cubicBezTo>
                    <a:pt x="26262" y="31488"/>
                    <a:pt x="24632" y="31216"/>
                    <a:pt x="23002" y="30854"/>
                  </a:cubicBezTo>
                  <a:lnTo>
                    <a:pt x="15486" y="28318"/>
                  </a:lnTo>
                  <a:cubicBezTo>
                    <a:pt x="15395" y="27865"/>
                    <a:pt x="15214" y="27412"/>
                    <a:pt x="14942" y="27050"/>
                  </a:cubicBezTo>
                  <a:cubicBezTo>
                    <a:pt x="14942" y="26960"/>
                    <a:pt x="14942" y="26869"/>
                    <a:pt x="14852" y="26779"/>
                  </a:cubicBezTo>
                  <a:cubicBezTo>
                    <a:pt x="14852" y="26688"/>
                    <a:pt x="14761" y="26597"/>
                    <a:pt x="14671" y="26507"/>
                  </a:cubicBezTo>
                  <a:cubicBezTo>
                    <a:pt x="12940" y="23911"/>
                    <a:pt x="10525" y="21929"/>
                    <a:pt x="7427" y="21929"/>
                  </a:cubicBezTo>
                  <a:cubicBezTo>
                    <a:pt x="6959" y="21929"/>
                    <a:pt x="6476" y="21975"/>
                    <a:pt x="5977" y="22070"/>
                  </a:cubicBezTo>
                  <a:cubicBezTo>
                    <a:pt x="2083" y="22885"/>
                    <a:pt x="0" y="27141"/>
                    <a:pt x="1721" y="30673"/>
                  </a:cubicBezTo>
                  <a:cubicBezTo>
                    <a:pt x="2897" y="33440"/>
                    <a:pt x="4971" y="34621"/>
                    <a:pt x="7500" y="34621"/>
                  </a:cubicBezTo>
                  <a:cubicBezTo>
                    <a:pt x="8282" y="34621"/>
                    <a:pt x="9106" y="34509"/>
                    <a:pt x="9962" y="34295"/>
                  </a:cubicBezTo>
                  <a:cubicBezTo>
                    <a:pt x="11410" y="34023"/>
                    <a:pt x="13674" y="33480"/>
                    <a:pt x="14852" y="32303"/>
                  </a:cubicBezTo>
                  <a:lnTo>
                    <a:pt x="15214" y="32574"/>
                  </a:lnTo>
                  <a:cubicBezTo>
                    <a:pt x="16934" y="33480"/>
                    <a:pt x="18746" y="34295"/>
                    <a:pt x="20647" y="34838"/>
                  </a:cubicBezTo>
                  <a:cubicBezTo>
                    <a:pt x="20013" y="35110"/>
                    <a:pt x="19470" y="35472"/>
                    <a:pt x="18927" y="35925"/>
                  </a:cubicBezTo>
                  <a:cubicBezTo>
                    <a:pt x="18655" y="35744"/>
                    <a:pt x="18293" y="35653"/>
                    <a:pt x="17931" y="35563"/>
                  </a:cubicBezTo>
                  <a:cubicBezTo>
                    <a:pt x="17931" y="35472"/>
                    <a:pt x="17840" y="35472"/>
                    <a:pt x="17749" y="35472"/>
                  </a:cubicBezTo>
                  <a:lnTo>
                    <a:pt x="17478" y="35472"/>
                  </a:lnTo>
                  <a:cubicBezTo>
                    <a:pt x="16613" y="35295"/>
                    <a:pt x="15744" y="35199"/>
                    <a:pt x="14895" y="35199"/>
                  </a:cubicBezTo>
                  <a:cubicBezTo>
                    <a:pt x="11831" y="35199"/>
                    <a:pt x="9025" y="36447"/>
                    <a:pt x="7607" y="39638"/>
                  </a:cubicBezTo>
                  <a:cubicBezTo>
                    <a:pt x="6249" y="42807"/>
                    <a:pt x="7698" y="46430"/>
                    <a:pt x="10867" y="47788"/>
                  </a:cubicBezTo>
                  <a:cubicBezTo>
                    <a:pt x="11809" y="48199"/>
                    <a:pt x="12706" y="48390"/>
                    <a:pt x="13551" y="48390"/>
                  </a:cubicBezTo>
                  <a:cubicBezTo>
                    <a:pt x="15874" y="48390"/>
                    <a:pt x="17804" y="46942"/>
                    <a:pt x="19198" y="44618"/>
                  </a:cubicBezTo>
                  <a:cubicBezTo>
                    <a:pt x="20104" y="43169"/>
                    <a:pt x="21462" y="40996"/>
                    <a:pt x="21372" y="39094"/>
                  </a:cubicBezTo>
                  <a:cubicBezTo>
                    <a:pt x="22640" y="38642"/>
                    <a:pt x="23907" y="38008"/>
                    <a:pt x="25085" y="37374"/>
                  </a:cubicBezTo>
                  <a:cubicBezTo>
                    <a:pt x="26483" y="36674"/>
                    <a:pt x="27744" y="36416"/>
                    <a:pt x="29065" y="36416"/>
                  </a:cubicBezTo>
                  <a:cubicBezTo>
                    <a:pt x="30138" y="36416"/>
                    <a:pt x="31252" y="36587"/>
                    <a:pt x="32510" y="36830"/>
                  </a:cubicBezTo>
                  <a:cubicBezTo>
                    <a:pt x="35318" y="37283"/>
                    <a:pt x="38034" y="38279"/>
                    <a:pt x="40389" y="39819"/>
                  </a:cubicBezTo>
                  <a:lnTo>
                    <a:pt x="65292" y="55304"/>
                  </a:lnTo>
                  <a:cubicBezTo>
                    <a:pt x="65835" y="55666"/>
                    <a:pt x="66560" y="56300"/>
                    <a:pt x="67284" y="56753"/>
                  </a:cubicBezTo>
                  <a:cubicBezTo>
                    <a:pt x="65835" y="56753"/>
                    <a:pt x="64477" y="56753"/>
                    <a:pt x="63119" y="56844"/>
                  </a:cubicBezTo>
                  <a:lnTo>
                    <a:pt x="39936" y="56844"/>
                  </a:lnTo>
                  <a:cubicBezTo>
                    <a:pt x="39257" y="56798"/>
                    <a:pt x="38555" y="56776"/>
                    <a:pt x="37853" y="56776"/>
                  </a:cubicBezTo>
                  <a:cubicBezTo>
                    <a:pt x="37151" y="56776"/>
                    <a:pt x="36450" y="56798"/>
                    <a:pt x="35770" y="56844"/>
                  </a:cubicBezTo>
                  <a:cubicBezTo>
                    <a:pt x="35499" y="56119"/>
                    <a:pt x="35136" y="55395"/>
                    <a:pt x="34774" y="54851"/>
                  </a:cubicBezTo>
                  <a:lnTo>
                    <a:pt x="34593" y="54670"/>
                  </a:lnTo>
                  <a:cubicBezTo>
                    <a:pt x="34593" y="54580"/>
                    <a:pt x="34503" y="54489"/>
                    <a:pt x="34412" y="54489"/>
                  </a:cubicBezTo>
                  <a:cubicBezTo>
                    <a:pt x="32545" y="52356"/>
                    <a:pt x="30236" y="50909"/>
                    <a:pt x="27630" y="50909"/>
                  </a:cubicBezTo>
                  <a:cubicBezTo>
                    <a:pt x="26697" y="50909"/>
                    <a:pt x="25725" y="51095"/>
                    <a:pt x="24722" y="51501"/>
                  </a:cubicBezTo>
                  <a:cubicBezTo>
                    <a:pt x="20919" y="53131"/>
                    <a:pt x="20285" y="57840"/>
                    <a:pt x="22549" y="61009"/>
                  </a:cubicBezTo>
                  <a:cubicBezTo>
                    <a:pt x="23920" y="62888"/>
                    <a:pt x="25604" y="63628"/>
                    <a:pt x="27426" y="63628"/>
                  </a:cubicBezTo>
                  <a:cubicBezTo>
                    <a:pt x="28853" y="63628"/>
                    <a:pt x="30365" y="63174"/>
                    <a:pt x="31876" y="62458"/>
                  </a:cubicBezTo>
                  <a:cubicBezTo>
                    <a:pt x="33144" y="62005"/>
                    <a:pt x="34231" y="61281"/>
                    <a:pt x="35227" y="60466"/>
                  </a:cubicBezTo>
                  <a:cubicBezTo>
                    <a:pt x="37400" y="61462"/>
                    <a:pt x="41657" y="61190"/>
                    <a:pt x="42743" y="61281"/>
                  </a:cubicBezTo>
                  <a:cubicBezTo>
                    <a:pt x="44011" y="61371"/>
                    <a:pt x="45279" y="61553"/>
                    <a:pt x="46547" y="61553"/>
                  </a:cubicBezTo>
                  <a:lnTo>
                    <a:pt x="46909" y="61553"/>
                  </a:lnTo>
                  <a:lnTo>
                    <a:pt x="46637" y="61734"/>
                  </a:lnTo>
                  <a:cubicBezTo>
                    <a:pt x="45369" y="63002"/>
                    <a:pt x="44283" y="64450"/>
                    <a:pt x="43558" y="66171"/>
                  </a:cubicBezTo>
                  <a:cubicBezTo>
                    <a:pt x="39845" y="66624"/>
                    <a:pt x="36767" y="68435"/>
                    <a:pt x="35770" y="72329"/>
                  </a:cubicBezTo>
                  <a:cubicBezTo>
                    <a:pt x="34865" y="75861"/>
                    <a:pt x="37310" y="79392"/>
                    <a:pt x="40932" y="79845"/>
                  </a:cubicBezTo>
                  <a:cubicBezTo>
                    <a:pt x="41246" y="79883"/>
                    <a:pt x="41550" y="79901"/>
                    <a:pt x="41844" y="79901"/>
                  </a:cubicBezTo>
                  <a:cubicBezTo>
                    <a:pt x="45115" y="79901"/>
                    <a:pt x="47172" y="77645"/>
                    <a:pt x="48086" y="74321"/>
                  </a:cubicBezTo>
                  <a:cubicBezTo>
                    <a:pt x="48539" y="72691"/>
                    <a:pt x="49173" y="69974"/>
                    <a:pt x="48539" y="68254"/>
                  </a:cubicBezTo>
                  <a:cubicBezTo>
                    <a:pt x="48448" y="67982"/>
                    <a:pt x="48267" y="67711"/>
                    <a:pt x="47996" y="67439"/>
                  </a:cubicBezTo>
                  <a:cubicBezTo>
                    <a:pt x="48720" y="66533"/>
                    <a:pt x="49445" y="65628"/>
                    <a:pt x="50078" y="64632"/>
                  </a:cubicBezTo>
                  <a:cubicBezTo>
                    <a:pt x="52095" y="61808"/>
                    <a:pt x="55029" y="61294"/>
                    <a:pt x="58156" y="61294"/>
                  </a:cubicBezTo>
                  <a:cubicBezTo>
                    <a:pt x="59943" y="61294"/>
                    <a:pt x="61793" y="61462"/>
                    <a:pt x="63571" y="61462"/>
                  </a:cubicBezTo>
                  <a:cubicBezTo>
                    <a:pt x="65451" y="61462"/>
                    <a:pt x="67648" y="61314"/>
                    <a:pt x="69845" y="61314"/>
                  </a:cubicBezTo>
                  <a:cubicBezTo>
                    <a:pt x="72199" y="61314"/>
                    <a:pt x="74554" y="61484"/>
                    <a:pt x="76521" y="62187"/>
                  </a:cubicBezTo>
                  <a:cubicBezTo>
                    <a:pt x="78242" y="63002"/>
                    <a:pt x="79962" y="64088"/>
                    <a:pt x="81502" y="65265"/>
                  </a:cubicBezTo>
                  <a:cubicBezTo>
                    <a:pt x="96534" y="75046"/>
                    <a:pt x="111114" y="85460"/>
                    <a:pt x="125784" y="95783"/>
                  </a:cubicBezTo>
                  <a:cubicBezTo>
                    <a:pt x="129135" y="98138"/>
                    <a:pt x="132486" y="100492"/>
                    <a:pt x="135836" y="102937"/>
                  </a:cubicBezTo>
                  <a:cubicBezTo>
                    <a:pt x="137285" y="103934"/>
                    <a:pt x="139368" y="106107"/>
                    <a:pt x="141179" y="106107"/>
                  </a:cubicBezTo>
                  <a:cubicBezTo>
                    <a:pt x="141451" y="106107"/>
                    <a:pt x="141722" y="105926"/>
                    <a:pt x="141722" y="105654"/>
                  </a:cubicBezTo>
                  <a:cubicBezTo>
                    <a:pt x="142356" y="104296"/>
                    <a:pt x="141722" y="101488"/>
                    <a:pt x="140998" y="100221"/>
                  </a:cubicBezTo>
                  <a:cubicBezTo>
                    <a:pt x="140002" y="98319"/>
                    <a:pt x="137013" y="97142"/>
                    <a:pt x="135293" y="96055"/>
                  </a:cubicBezTo>
                  <a:cubicBezTo>
                    <a:pt x="126690" y="90350"/>
                    <a:pt x="118178" y="84373"/>
                    <a:pt x="109937" y="78215"/>
                  </a:cubicBezTo>
                  <a:cubicBezTo>
                    <a:pt x="105409" y="74865"/>
                    <a:pt x="100066" y="71423"/>
                    <a:pt x="96353" y="67077"/>
                  </a:cubicBezTo>
                  <a:cubicBezTo>
                    <a:pt x="93093" y="63183"/>
                    <a:pt x="90739" y="58655"/>
                    <a:pt x="87479" y="54851"/>
                  </a:cubicBezTo>
                  <a:cubicBezTo>
                    <a:pt x="84762" y="51682"/>
                    <a:pt x="81864" y="48784"/>
                    <a:pt x="78604" y="46248"/>
                  </a:cubicBezTo>
                  <a:cubicBezTo>
                    <a:pt x="77336" y="45252"/>
                    <a:pt x="75616" y="43622"/>
                    <a:pt x="74076" y="42626"/>
                  </a:cubicBezTo>
                  <a:cubicBezTo>
                    <a:pt x="73714" y="39275"/>
                    <a:pt x="72446" y="35653"/>
                    <a:pt x="69005" y="34204"/>
                  </a:cubicBezTo>
                  <a:cubicBezTo>
                    <a:pt x="68196" y="33821"/>
                    <a:pt x="67358" y="33643"/>
                    <a:pt x="66538" y="33643"/>
                  </a:cubicBezTo>
                  <a:cubicBezTo>
                    <a:pt x="63871" y="33643"/>
                    <a:pt x="61409" y="35530"/>
                    <a:pt x="60855" y="38370"/>
                  </a:cubicBezTo>
                  <a:cubicBezTo>
                    <a:pt x="60311" y="41358"/>
                    <a:pt x="61308" y="44799"/>
                    <a:pt x="64296" y="45886"/>
                  </a:cubicBezTo>
                  <a:cubicBezTo>
                    <a:pt x="66096" y="46486"/>
                    <a:pt x="67959" y="46838"/>
                    <a:pt x="69884" y="46838"/>
                  </a:cubicBezTo>
                  <a:cubicBezTo>
                    <a:pt x="70282" y="46838"/>
                    <a:pt x="70684" y="46823"/>
                    <a:pt x="71088" y="46792"/>
                  </a:cubicBezTo>
                  <a:cubicBezTo>
                    <a:pt x="71359" y="46792"/>
                    <a:pt x="71631" y="46701"/>
                    <a:pt x="71903" y="46611"/>
                  </a:cubicBezTo>
                  <a:cubicBezTo>
                    <a:pt x="72084" y="46701"/>
                    <a:pt x="72174" y="46792"/>
                    <a:pt x="72356" y="46882"/>
                  </a:cubicBezTo>
                  <a:cubicBezTo>
                    <a:pt x="74167" y="47878"/>
                    <a:pt x="75797" y="49146"/>
                    <a:pt x="77336" y="50505"/>
                  </a:cubicBezTo>
                  <a:cubicBezTo>
                    <a:pt x="79691" y="52587"/>
                    <a:pt x="81864" y="54851"/>
                    <a:pt x="83947" y="57296"/>
                  </a:cubicBezTo>
                  <a:cubicBezTo>
                    <a:pt x="85758" y="59289"/>
                    <a:pt x="87479" y="61553"/>
                    <a:pt x="89018" y="63817"/>
                  </a:cubicBezTo>
                  <a:cubicBezTo>
                    <a:pt x="88928" y="63817"/>
                    <a:pt x="88928" y="63726"/>
                    <a:pt x="88928" y="63726"/>
                  </a:cubicBezTo>
                  <a:cubicBezTo>
                    <a:pt x="88294" y="63364"/>
                    <a:pt x="87660" y="63092"/>
                    <a:pt x="87026" y="62730"/>
                  </a:cubicBezTo>
                  <a:cubicBezTo>
                    <a:pt x="79419" y="58474"/>
                    <a:pt x="71903" y="54217"/>
                    <a:pt x="64387" y="49780"/>
                  </a:cubicBezTo>
                  <a:cubicBezTo>
                    <a:pt x="56961" y="45252"/>
                    <a:pt x="49354" y="40996"/>
                    <a:pt x="42472" y="35744"/>
                  </a:cubicBezTo>
                  <a:cubicBezTo>
                    <a:pt x="38215" y="32212"/>
                    <a:pt x="34955" y="27684"/>
                    <a:pt x="33054" y="22522"/>
                  </a:cubicBezTo>
                  <a:cubicBezTo>
                    <a:pt x="32239" y="20349"/>
                    <a:pt x="31514" y="18176"/>
                    <a:pt x="30971" y="16002"/>
                  </a:cubicBezTo>
                  <a:cubicBezTo>
                    <a:pt x="30790" y="15549"/>
                    <a:pt x="30790" y="15097"/>
                    <a:pt x="30699" y="14644"/>
                  </a:cubicBezTo>
                  <a:cubicBezTo>
                    <a:pt x="30790" y="14644"/>
                    <a:pt x="30971" y="14553"/>
                    <a:pt x="31061" y="14372"/>
                  </a:cubicBezTo>
                  <a:cubicBezTo>
                    <a:pt x="31152" y="14372"/>
                    <a:pt x="31243" y="14282"/>
                    <a:pt x="31333" y="14191"/>
                  </a:cubicBezTo>
                  <a:cubicBezTo>
                    <a:pt x="33869" y="11293"/>
                    <a:pt x="34955" y="7218"/>
                    <a:pt x="33235" y="3596"/>
                  </a:cubicBezTo>
                  <a:cubicBezTo>
                    <a:pt x="32321" y="1312"/>
                    <a:pt x="30113" y="1"/>
                    <a:pt x="27856"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8" name="Google Shape;1738;p65"/>
            <p:cNvSpPr/>
            <p:nvPr/>
          </p:nvSpPr>
          <p:spPr>
            <a:xfrm>
              <a:off x="5299023" y="2387813"/>
              <a:ext cx="80397" cy="129903"/>
            </a:xfrm>
            <a:custGeom>
              <a:avLst/>
              <a:gdLst/>
              <a:ahLst/>
              <a:cxnLst/>
              <a:rect l="l" t="t" r="r" b="b"/>
              <a:pathLst>
                <a:path w="4656" h="7523" extrusionOk="0">
                  <a:moveTo>
                    <a:pt x="1557" y="0"/>
                  </a:moveTo>
                  <a:cubicBezTo>
                    <a:pt x="1152" y="0"/>
                    <a:pt x="710" y="115"/>
                    <a:pt x="234" y="376"/>
                  </a:cubicBezTo>
                  <a:cubicBezTo>
                    <a:pt x="0" y="532"/>
                    <a:pt x="35" y="956"/>
                    <a:pt x="222" y="956"/>
                  </a:cubicBezTo>
                  <a:cubicBezTo>
                    <a:pt x="252" y="956"/>
                    <a:pt x="287" y="945"/>
                    <a:pt x="325" y="920"/>
                  </a:cubicBezTo>
                  <a:cubicBezTo>
                    <a:pt x="728" y="708"/>
                    <a:pt x="1103" y="615"/>
                    <a:pt x="1448" y="615"/>
                  </a:cubicBezTo>
                  <a:cubicBezTo>
                    <a:pt x="2728" y="615"/>
                    <a:pt x="3590" y="1899"/>
                    <a:pt x="3947" y="3183"/>
                  </a:cubicBezTo>
                  <a:cubicBezTo>
                    <a:pt x="4219" y="3998"/>
                    <a:pt x="4219" y="4904"/>
                    <a:pt x="3947" y="5719"/>
                  </a:cubicBezTo>
                  <a:cubicBezTo>
                    <a:pt x="3684" y="6463"/>
                    <a:pt x="3146" y="6784"/>
                    <a:pt x="2569" y="6784"/>
                  </a:cubicBezTo>
                  <a:cubicBezTo>
                    <a:pt x="1952" y="6784"/>
                    <a:pt x="1289" y="6418"/>
                    <a:pt x="868" y="5810"/>
                  </a:cubicBezTo>
                  <a:cubicBezTo>
                    <a:pt x="820" y="5714"/>
                    <a:pt x="759" y="5675"/>
                    <a:pt x="699" y="5675"/>
                  </a:cubicBezTo>
                  <a:cubicBezTo>
                    <a:pt x="533" y="5675"/>
                    <a:pt x="373" y="5972"/>
                    <a:pt x="506" y="6172"/>
                  </a:cubicBezTo>
                  <a:cubicBezTo>
                    <a:pt x="887" y="6783"/>
                    <a:pt x="1655" y="7522"/>
                    <a:pt x="2538" y="7522"/>
                  </a:cubicBezTo>
                  <a:cubicBezTo>
                    <a:pt x="2702" y="7522"/>
                    <a:pt x="2871" y="7496"/>
                    <a:pt x="3041" y="7440"/>
                  </a:cubicBezTo>
                  <a:cubicBezTo>
                    <a:pt x="4128" y="7168"/>
                    <a:pt x="4581" y="5719"/>
                    <a:pt x="4581" y="4723"/>
                  </a:cubicBezTo>
                  <a:cubicBezTo>
                    <a:pt x="4656" y="2767"/>
                    <a:pt x="3544" y="0"/>
                    <a:pt x="1557"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9" name="Google Shape;1739;p65"/>
            <p:cNvSpPr/>
            <p:nvPr/>
          </p:nvSpPr>
          <p:spPr>
            <a:xfrm>
              <a:off x="5278043" y="2416184"/>
              <a:ext cx="12519" cy="10965"/>
            </a:xfrm>
            <a:custGeom>
              <a:avLst/>
              <a:gdLst/>
              <a:ahLst/>
              <a:cxnLst/>
              <a:rect l="l" t="t" r="r" b="b"/>
              <a:pathLst>
                <a:path w="725" h="635" extrusionOk="0">
                  <a:moveTo>
                    <a:pt x="362" y="1"/>
                  </a:moveTo>
                  <a:cubicBezTo>
                    <a:pt x="0" y="92"/>
                    <a:pt x="91" y="635"/>
                    <a:pt x="362" y="635"/>
                  </a:cubicBezTo>
                  <a:cubicBezTo>
                    <a:pt x="725" y="635"/>
                    <a:pt x="725" y="1"/>
                    <a:pt x="362"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0" name="Google Shape;1740;p65"/>
            <p:cNvSpPr/>
            <p:nvPr/>
          </p:nvSpPr>
          <p:spPr>
            <a:xfrm>
              <a:off x="5320262" y="2413059"/>
              <a:ext cx="56309" cy="69001"/>
            </a:xfrm>
            <a:custGeom>
              <a:avLst/>
              <a:gdLst/>
              <a:ahLst/>
              <a:cxnLst/>
              <a:rect l="l" t="t" r="r" b="b"/>
              <a:pathLst>
                <a:path w="3261" h="3996" extrusionOk="0">
                  <a:moveTo>
                    <a:pt x="362" y="1"/>
                  </a:moveTo>
                  <a:cubicBezTo>
                    <a:pt x="0" y="1"/>
                    <a:pt x="91" y="635"/>
                    <a:pt x="362" y="635"/>
                  </a:cubicBezTo>
                  <a:cubicBezTo>
                    <a:pt x="1449" y="635"/>
                    <a:pt x="2536" y="2899"/>
                    <a:pt x="1358" y="3442"/>
                  </a:cubicBezTo>
                  <a:cubicBezTo>
                    <a:pt x="1108" y="3526"/>
                    <a:pt x="1166" y="3996"/>
                    <a:pt x="1461" y="3996"/>
                  </a:cubicBezTo>
                  <a:cubicBezTo>
                    <a:pt x="1486" y="3996"/>
                    <a:pt x="1512" y="3992"/>
                    <a:pt x="1540" y="3985"/>
                  </a:cubicBezTo>
                  <a:cubicBezTo>
                    <a:pt x="3260" y="3170"/>
                    <a:pt x="1992" y="91"/>
                    <a:pt x="362"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1" name="Google Shape;1741;p65"/>
            <p:cNvSpPr/>
            <p:nvPr/>
          </p:nvSpPr>
          <p:spPr>
            <a:xfrm>
              <a:off x="4980938" y="2478865"/>
              <a:ext cx="126674" cy="117315"/>
            </a:xfrm>
            <a:custGeom>
              <a:avLst/>
              <a:gdLst/>
              <a:ahLst/>
              <a:cxnLst/>
              <a:rect l="l" t="t" r="r" b="b"/>
              <a:pathLst>
                <a:path w="7336" h="6794" extrusionOk="0">
                  <a:moveTo>
                    <a:pt x="2692" y="1"/>
                  </a:moveTo>
                  <a:cubicBezTo>
                    <a:pt x="2136" y="1"/>
                    <a:pt x="1592" y="213"/>
                    <a:pt x="1087" y="718"/>
                  </a:cubicBezTo>
                  <a:cubicBezTo>
                    <a:pt x="272" y="1714"/>
                    <a:pt x="0" y="3072"/>
                    <a:pt x="362" y="4340"/>
                  </a:cubicBezTo>
                  <a:cubicBezTo>
                    <a:pt x="397" y="4478"/>
                    <a:pt x="484" y="4537"/>
                    <a:pt x="574" y="4537"/>
                  </a:cubicBezTo>
                  <a:cubicBezTo>
                    <a:pt x="720" y="4537"/>
                    <a:pt x="871" y="4383"/>
                    <a:pt x="815" y="4159"/>
                  </a:cubicBezTo>
                  <a:cubicBezTo>
                    <a:pt x="453" y="3072"/>
                    <a:pt x="725" y="1804"/>
                    <a:pt x="1540" y="989"/>
                  </a:cubicBezTo>
                  <a:cubicBezTo>
                    <a:pt x="1929" y="706"/>
                    <a:pt x="2318" y="589"/>
                    <a:pt x="2701" y="589"/>
                  </a:cubicBezTo>
                  <a:cubicBezTo>
                    <a:pt x="3300" y="589"/>
                    <a:pt x="3886" y="875"/>
                    <a:pt x="4437" y="1261"/>
                  </a:cubicBezTo>
                  <a:cubicBezTo>
                    <a:pt x="5162" y="1533"/>
                    <a:pt x="5796" y="2076"/>
                    <a:pt x="6249" y="2801"/>
                  </a:cubicBezTo>
                  <a:cubicBezTo>
                    <a:pt x="6792" y="3887"/>
                    <a:pt x="7064" y="5789"/>
                    <a:pt x="5524" y="6151"/>
                  </a:cubicBezTo>
                  <a:cubicBezTo>
                    <a:pt x="5271" y="6236"/>
                    <a:pt x="5412" y="6794"/>
                    <a:pt x="5653" y="6794"/>
                  </a:cubicBezTo>
                  <a:cubicBezTo>
                    <a:pt x="5670" y="6794"/>
                    <a:pt x="5687" y="6791"/>
                    <a:pt x="5705" y="6785"/>
                  </a:cubicBezTo>
                  <a:cubicBezTo>
                    <a:pt x="7064" y="6423"/>
                    <a:pt x="7335" y="5064"/>
                    <a:pt x="7064" y="3887"/>
                  </a:cubicBezTo>
                  <a:cubicBezTo>
                    <a:pt x="6883" y="2529"/>
                    <a:pt x="5977" y="1352"/>
                    <a:pt x="4619" y="718"/>
                  </a:cubicBezTo>
                  <a:cubicBezTo>
                    <a:pt x="3989" y="282"/>
                    <a:pt x="3333" y="1"/>
                    <a:pt x="2692"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2" name="Google Shape;1742;p65"/>
            <p:cNvSpPr/>
            <p:nvPr/>
          </p:nvSpPr>
          <p:spPr>
            <a:xfrm>
              <a:off x="5009084" y="2502193"/>
              <a:ext cx="58899" cy="36262"/>
            </a:xfrm>
            <a:custGeom>
              <a:avLst/>
              <a:gdLst/>
              <a:ahLst/>
              <a:cxnLst/>
              <a:rect l="l" t="t" r="r" b="b"/>
              <a:pathLst>
                <a:path w="3411" h="2100" extrusionOk="0">
                  <a:moveTo>
                    <a:pt x="1540" y="1"/>
                  </a:moveTo>
                  <a:cubicBezTo>
                    <a:pt x="544" y="1"/>
                    <a:pt x="91" y="906"/>
                    <a:pt x="0" y="1721"/>
                  </a:cubicBezTo>
                  <a:cubicBezTo>
                    <a:pt x="0" y="1945"/>
                    <a:pt x="173" y="2100"/>
                    <a:pt x="305" y="2100"/>
                  </a:cubicBezTo>
                  <a:cubicBezTo>
                    <a:pt x="387" y="2100"/>
                    <a:pt x="453" y="2041"/>
                    <a:pt x="453" y="1902"/>
                  </a:cubicBezTo>
                  <a:cubicBezTo>
                    <a:pt x="453" y="1330"/>
                    <a:pt x="749" y="609"/>
                    <a:pt x="1407" y="609"/>
                  </a:cubicBezTo>
                  <a:cubicBezTo>
                    <a:pt x="1477" y="609"/>
                    <a:pt x="1552" y="617"/>
                    <a:pt x="1630" y="635"/>
                  </a:cubicBezTo>
                  <a:cubicBezTo>
                    <a:pt x="2174" y="816"/>
                    <a:pt x="2626" y="1268"/>
                    <a:pt x="2898" y="1902"/>
                  </a:cubicBezTo>
                  <a:cubicBezTo>
                    <a:pt x="2929" y="2027"/>
                    <a:pt x="3004" y="2077"/>
                    <a:pt x="3084" y="2077"/>
                  </a:cubicBezTo>
                  <a:cubicBezTo>
                    <a:pt x="3237" y="2077"/>
                    <a:pt x="3410" y="1899"/>
                    <a:pt x="3351" y="1721"/>
                  </a:cubicBezTo>
                  <a:cubicBezTo>
                    <a:pt x="3260" y="1268"/>
                    <a:pt x="2989" y="906"/>
                    <a:pt x="2626" y="635"/>
                  </a:cubicBezTo>
                  <a:cubicBezTo>
                    <a:pt x="2355" y="272"/>
                    <a:pt x="1902" y="91"/>
                    <a:pt x="1540"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3" name="Google Shape;1743;p65"/>
            <p:cNvSpPr/>
            <p:nvPr/>
          </p:nvSpPr>
          <p:spPr>
            <a:xfrm>
              <a:off x="5066930" y="2547538"/>
              <a:ext cx="12536" cy="10965"/>
            </a:xfrm>
            <a:custGeom>
              <a:avLst/>
              <a:gdLst/>
              <a:ahLst/>
              <a:cxnLst/>
              <a:rect l="l" t="t" r="r" b="b"/>
              <a:pathLst>
                <a:path w="726" h="635" extrusionOk="0">
                  <a:moveTo>
                    <a:pt x="363" y="1"/>
                  </a:moveTo>
                  <a:cubicBezTo>
                    <a:pt x="1" y="1"/>
                    <a:pt x="91" y="635"/>
                    <a:pt x="363" y="635"/>
                  </a:cubicBezTo>
                  <a:cubicBezTo>
                    <a:pt x="725" y="635"/>
                    <a:pt x="725" y="1"/>
                    <a:pt x="363"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4" name="Google Shape;1744;p65"/>
            <p:cNvSpPr/>
            <p:nvPr/>
          </p:nvSpPr>
          <p:spPr>
            <a:xfrm>
              <a:off x="4903493" y="2755887"/>
              <a:ext cx="153335" cy="107680"/>
            </a:xfrm>
            <a:custGeom>
              <a:avLst/>
              <a:gdLst/>
              <a:ahLst/>
              <a:cxnLst/>
              <a:rect l="l" t="t" r="r" b="b"/>
              <a:pathLst>
                <a:path w="8880" h="6236" extrusionOk="0">
                  <a:moveTo>
                    <a:pt x="4557" y="0"/>
                  </a:moveTo>
                  <a:cubicBezTo>
                    <a:pt x="3370" y="0"/>
                    <a:pt x="2247" y="528"/>
                    <a:pt x="1497" y="1428"/>
                  </a:cubicBezTo>
                  <a:cubicBezTo>
                    <a:pt x="1" y="3276"/>
                    <a:pt x="985" y="6235"/>
                    <a:pt x="3451" y="6235"/>
                  </a:cubicBezTo>
                  <a:cubicBezTo>
                    <a:pt x="3523" y="6235"/>
                    <a:pt x="3596" y="6233"/>
                    <a:pt x="3670" y="6227"/>
                  </a:cubicBezTo>
                  <a:cubicBezTo>
                    <a:pt x="4032" y="6227"/>
                    <a:pt x="3942" y="5684"/>
                    <a:pt x="3670" y="5684"/>
                  </a:cubicBezTo>
                  <a:cubicBezTo>
                    <a:pt x="3621" y="5687"/>
                    <a:pt x="3573" y="5688"/>
                    <a:pt x="3525" y="5688"/>
                  </a:cubicBezTo>
                  <a:cubicBezTo>
                    <a:pt x="2058" y="5688"/>
                    <a:pt x="968" y="4370"/>
                    <a:pt x="1406" y="2967"/>
                  </a:cubicBezTo>
                  <a:cubicBezTo>
                    <a:pt x="1587" y="1700"/>
                    <a:pt x="2765" y="703"/>
                    <a:pt x="4032" y="703"/>
                  </a:cubicBezTo>
                  <a:cubicBezTo>
                    <a:pt x="4290" y="657"/>
                    <a:pt x="4541" y="634"/>
                    <a:pt x="4786" y="634"/>
                  </a:cubicBezTo>
                  <a:cubicBezTo>
                    <a:pt x="5490" y="634"/>
                    <a:pt x="6145" y="820"/>
                    <a:pt x="6749" y="1156"/>
                  </a:cubicBezTo>
                  <a:cubicBezTo>
                    <a:pt x="7383" y="1881"/>
                    <a:pt x="7926" y="2605"/>
                    <a:pt x="8470" y="3420"/>
                  </a:cubicBezTo>
                  <a:cubicBezTo>
                    <a:pt x="8513" y="3506"/>
                    <a:pt x="8560" y="3541"/>
                    <a:pt x="8606" y="3541"/>
                  </a:cubicBezTo>
                  <a:cubicBezTo>
                    <a:pt x="8754" y="3541"/>
                    <a:pt x="8880" y="3175"/>
                    <a:pt x="8741" y="2967"/>
                  </a:cubicBezTo>
                  <a:cubicBezTo>
                    <a:pt x="7655" y="1518"/>
                    <a:pt x="7202" y="251"/>
                    <a:pt x="5300" y="70"/>
                  </a:cubicBezTo>
                  <a:cubicBezTo>
                    <a:pt x="5052" y="23"/>
                    <a:pt x="4803" y="0"/>
                    <a:pt x="4557"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5" name="Google Shape;1745;p65"/>
            <p:cNvSpPr/>
            <p:nvPr/>
          </p:nvSpPr>
          <p:spPr>
            <a:xfrm>
              <a:off x="5054428" y="2825735"/>
              <a:ext cx="12294" cy="9549"/>
            </a:xfrm>
            <a:custGeom>
              <a:avLst/>
              <a:gdLst/>
              <a:ahLst/>
              <a:cxnLst/>
              <a:rect l="l" t="t" r="r" b="b"/>
              <a:pathLst>
                <a:path w="712" h="553" extrusionOk="0">
                  <a:moveTo>
                    <a:pt x="429" y="0"/>
                  </a:moveTo>
                  <a:cubicBezTo>
                    <a:pt x="409" y="0"/>
                    <a:pt x="387" y="3"/>
                    <a:pt x="363" y="9"/>
                  </a:cubicBezTo>
                  <a:cubicBezTo>
                    <a:pt x="0" y="9"/>
                    <a:pt x="0" y="552"/>
                    <a:pt x="363" y="552"/>
                  </a:cubicBezTo>
                  <a:cubicBezTo>
                    <a:pt x="616" y="552"/>
                    <a:pt x="712" y="0"/>
                    <a:pt x="429"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6" name="Google Shape;1746;p65"/>
            <p:cNvSpPr/>
            <p:nvPr/>
          </p:nvSpPr>
          <p:spPr>
            <a:xfrm>
              <a:off x="4932451" y="2774726"/>
              <a:ext cx="86355" cy="62405"/>
            </a:xfrm>
            <a:custGeom>
              <a:avLst/>
              <a:gdLst/>
              <a:ahLst/>
              <a:cxnLst/>
              <a:rect l="l" t="t" r="r" b="b"/>
              <a:pathLst>
                <a:path w="5001" h="3614" extrusionOk="0">
                  <a:moveTo>
                    <a:pt x="3094" y="1"/>
                  </a:moveTo>
                  <a:cubicBezTo>
                    <a:pt x="2272" y="1"/>
                    <a:pt x="1400" y="378"/>
                    <a:pt x="906" y="971"/>
                  </a:cubicBezTo>
                  <a:cubicBezTo>
                    <a:pt x="454" y="1514"/>
                    <a:pt x="1" y="2148"/>
                    <a:pt x="363" y="2782"/>
                  </a:cubicBezTo>
                  <a:cubicBezTo>
                    <a:pt x="680" y="3337"/>
                    <a:pt x="1274" y="3614"/>
                    <a:pt x="1903" y="3614"/>
                  </a:cubicBezTo>
                  <a:cubicBezTo>
                    <a:pt x="1993" y="3614"/>
                    <a:pt x="2084" y="3608"/>
                    <a:pt x="2174" y="3597"/>
                  </a:cubicBezTo>
                  <a:cubicBezTo>
                    <a:pt x="2537" y="3506"/>
                    <a:pt x="2627" y="2963"/>
                    <a:pt x="2174" y="2963"/>
                  </a:cubicBezTo>
                  <a:cubicBezTo>
                    <a:pt x="2099" y="2978"/>
                    <a:pt x="2013" y="2986"/>
                    <a:pt x="1923" y="2986"/>
                  </a:cubicBezTo>
                  <a:cubicBezTo>
                    <a:pt x="1470" y="2986"/>
                    <a:pt x="891" y="2797"/>
                    <a:pt x="816" y="2420"/>
                  </a:cubicBezTo>
                  <a:cubicBezTo>
                    <a:pt x="635" y="1967"/>
                    <a:pt x="1450" y="1242"/>
                    <a:pt x="1721" y="1061"/>
                  </a:cubicBezTo>
                  <a:cubicBezTo>
                    <a:pt x="2129" y="790"/>
                    <a:pt x="2672" y="609"/>
                    <a:pt x="3193" y="609"/>
                  </a:cubicBezTo>
                  <a:cubicBezTo>
                    <a:pt x="3714" y="609"/>
                    <a:pt x="4212" y="790"/>
                    <a:pt x="4529" y="1242"/>
                  </a:cubicBezTo>
                  <a:cubicBezTo>
                    <a:pt x="4577" y="1339"/>
                    <a:pt x="4638" y="1377"/>
                    <a:pt x="4696" y="1377"/>
                  </a:cubicBezTo>
                  <a:cubicBezTo>
                    <a:pt x="4857" y="1377"/>
                    <a:pt x="5000" y="1080"/>
                    <a:pt x="4800" y="880"/>
                  </a:cubicBezTo>
                  <a:cubicBezTo>
                    <a:pt x="4430" y="263"/>
                    <a:pt x="3779" y="1"/>
                    <a:pt x="3094"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7" name="Google Shape;1747;p65"/>
            <p:cNvSpPr/>
            <p:nvPr/>
          </p:nvSpPr>
          <p:spPr>
            <a:xfrm>
              <a:off x="4980938" y="2850893"/>
              <a:ext cx="12519" cy="10965"/>
            </a:xfrm>
            <a:custGeom>
              <a:avLst/>
              <a:gdLst/>
              <a:ahLst/>
              <a:cxnLst/>
              <a:rect l="l" t="t" r="r" b="b"/>
              <a:pathLst>
                <a:path w="725" h="635" extrusionOk="0">
                  <a:moveTo>
                    <a:pt x="362" y="1"/>
                  </a:moveTo>
                  <a:cubicBezTo>
                    <a:pt x="0" y="92"/>
                    <a:pt x="0" y="635"/>
                    <a:pt x="362" y="635"/>
                  </a:cubicBezTo>
                  <a:cubicBezTo>
                    <a:pt x="634" y="635"/>
                    <a:pt x="725" y="1"/>
                    <a:pt x="362"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8" name="Google Shape;1748;p65"/>
            <p:cNvSpPr/>
            <p:nvPr/>
          </p:nvSpPr>
          <p:spPr>
            <a:xfrm>
              <a:off x="5015335" y="2985373"/>
              <a:ext cx="114173" cy="111669"/>
            </a:xfrm>
            <a:custGeom>
              <a:avLst/>
              <a:gdLst/>
              <a:ahLst/>
              <a:cxnLst/>
              <a:rect l="l" t="t" r="r" b="b"/>
              <a:pathLst>
                <a:path w="6612" h="6467" extrusionOk="0">
                  <a:moveTo>
                    <a:pt x="6249" y="1"/>
                  </a:moveTo>
                  <a:cubicBezTo>
                    <a:pt x="4347" y="1"/>
                    <a:pt x="1902" y="454"/>
                    <a:pt x="906" y="2265"/>
                  </a:cubicBezTo>
                  <a:cubicBezTo>
                    <a:pt x="0" y="3714"/>
                    <a:pt x="544" y="5615"/>
                    <a:pt x="2083" y="6430"/>
                  </a:cubicBezTo>
                  <a:cubicBezTo>
                    <a:pt x="2121" y="6456"/>
                    <a:pt x="2157" y="6467"/>
                    <a:pt x="2191" y="6467"/>
                  </a:cubicBezTo>
                  <a:cubicBezTo>
                    <a:pt x="2397" y="6467"/>
                    <a:pt x="2498" y="6043"/>
                    <a:pt x="2264" y="5887"/>
                  </a:cubicBezTo>
                  <a:cubicBezTo>
                    <a:pt x="544" y="5072"/>
                    <a:pt x="815" y="2808"/>
                    <a:pt x="2174" y="1631"/>
                  </a:cubicBezTo>
                  <a:cubicBezTo>
                    <a:pt x="3252" y="1015"/>
                    <a:pt x="4462" y="595"/>
                    <a:pt x="5691" y="595"/>
                  </a:cubicBezTo>
                  <a:cubicBezTo>
                    <a:pt x="5907" y="595"/>
                    <a:pt x="6123" y="608"/>
                    <a:pt x="6339" y="635"/>
                  </a:cubicBezTo>
                  <a:cubicBezTo>
                    <a:pt x="6611" y="635"/>
                    <a:pt x="6611" y="1"/>
                    <a:pt x="6249"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9" name="Google Shape;1749;p65"/>
            <p:cNvSpPr/>
            <p:nvPr/>
          </p:nvSpPr>
          <p:spPr>
            <a:xfrm>
              <a:off x="5069175" y="3088701"/>
              <a:ext cx="11172" cy="10723"/>
            </a:xfrm>
            <a:custGeom>
              <a:avLst/>
              <a:gdLst/>
              <a:ahLst/>
              <a:cxnLst/>
              <a:rect l="l" t="t" r="r" b="b"/>
              <a:pathLst>
                <a:path w="647" h="621" extrusionOk="0">
                  <a:moveTo>
                    <a:pt x="279" y="0"/>
                  </a:moveTo>
                  <a:cubicBezTo>
                    <a:pt x="230" y="0"/>
                    <a:pt x="182" y="25"/>
                    <a:pt x="143" y="84"/>
                  </a:cubicBezTo>
                  <a:cubicBezTo>
                    <a:pt x="1" y="297"/>
                    <a:pt x="192" y="621"/>
                    <a:pt x="369" y="621"/>
                  </a:cubicBezTo>
                  <a:cubicBezTo>
                    <a:pt x="418" y="621"/>
                    <a:pt x="465" y="596"/>
                    <a:pt x="505" y="537"/>
                  </a:cubicBezTo>
                  <a:cubicBezTo>
                    <a:pt x="647" y="324"/>
                    <a:pt x="455" y="0"/>
                    <a:pt x="279"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0" name="Google Shape;1750;p65"/>
            <p:cNvSpPr/>
            <p:nvPr/>
          </p:nvSpPr>
          <p:spPr>
            <a:xfrm>
              <a:off x="5143563" y="2993039"/>
              <a:ext cx="12294" cy="9566"/>
            </a:xfrm>
            <a:custGeom>
              <a:avLst/>
              <a:gdLst/>
              <a:ahLst/>
              <a:cxnLst/>
              <a:rect l="l" t="t" r="r" b="b"/>
              <a:pathLst>
                <a:path w="712" h="554" extrusionOk="0">
                  <a:moveTo>
                    <a:pt x="429" y="1"/>
                  </a:moveTo>
                  <a:cubicBezTo>
                    <a:pt x="409" y="1"/>
                    <a:pt x="387" y="4"/>
                    <a:pt x="362" y="10"/>
                  </a:cubicBezTo>
                  <a:cubicBezTo>
                    <a:pt x="0" y="10"/>
                    <a:pt x="0" y="553"/>
                    <a:pt x="362" y="553"/>
                  </a:cubicBezTo>
                  <a:cubicBezTo>
                    <a:pt x="616" y="553"/>
                    <a:pt x="712" y="1"/>
                    <a:pt x="429"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1" name="Google Shape;1751;p65"/>
            <p:cNvSpPr/>
            <p:nvPr/>
          </p:nvSpPr>
          <p:spPr>
            <a:xfrm>
              <a:off x="5047090" y="3015211"/>
              <a:ext cx="65185" cy="46812"/>
            </a:xfrm>
            <a:custGeom>
              <a:avLst/>
              <a:gdLst/>
              <a:ahLst/>
              <a:cxnLst/>
              <a:rect l="l" t="t" r="r" b="b"/>
              <a:pathLst>
                <a:path w="3775" h="2711" extrusionOk="0">
                  <a:moveTo>
                    <a:pt x="2767" y="0"/>
                  </a:moveTo>
                  <a:cubicBezTo>
                    <a:pt x="1400" y="0"/>
                    <a:pt x="1" y="831"/>
                    <a:pt x="154" y="2439"/>
                  </a:cubicBezTo>
                  <a:cubicBezTo>
                    <a:pt x="199" y="2620"/>
                    <a:pt x="335" y="2710"/>
                    <a:pt x="459" y="2710"/>
                  </a:cubicBezTo>
                  <a:cubicBezTo>
                    <a:pt x="584" y="2710"/>
                    <a:pt x="697" y="2620"/>
                    <a:pt x="697" y="2439"/>
                  </a:cubicBezTo>
                  <a:cubicBezTo>
                    <a:pt x="462" y="1109"/>
                    <a:pt x="1849" y="590"/>
                    <a:pt x="2932" y="590"/>
                  </a:cubicBezTo>
                  <a:cubicBezTo>
                    <a:pt x="3103" y="590"/>
                    <a:pt x="3266" y="603"/>
                    <a:pt x="3414" y="627"/>
                  </a:cubicBezTo>
                  <a:cubicBezTo>
                    <a:pt x="3438" y="633"/>
                    <a:pt x="3460" y="636"/>
                    <a:pt x="3481" y="636"/>
                  </a:cubicBezTo>
                  <a:cubicBezTo>
                    <a:pt x="3775" y="636"/>
                    <a:pt x="3758" y="84"/>
                    <a:pt x="3504" y="84"/>
                  </a:cubicBezTo>
                  <a:cubicBezTo>
                    <a:pt x="3266" y="28"/>
                    <a:pt x="3017" y="0"/>
                    <a:pt x="2767"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2" name="Google Shape;1752;p65"/>
            <p:cNvSpPr/>
            <p:nvPr/>
          </p:nvSpPr>
          <p:spPr>
            <a:xfrm>
              <a:off x="5245200" y="3260202"/>
              <a:ext cx="147965" cy="67533"/>
            </a:xfrm>
            <a:custGeom>
              <a:avLst/>
              <a:gdLst/>
              <a:ahLst/>
              <a:cxnLst/>
              <a:rect l="l" t="t" r="r" b="b"/>
              <a:pathLst>
                <a:path w="8569" h="3911" extrusionOk="0">
                  <a:moveTo>
                    <a:pt x="4186" y="1"/>
                  </a:moveTo>
                  <a:cubicBezTo>
                    <a:pt x="3720" y="1"/>
                    <a:pt x="3232" y="66"/>
                    <a:pt x="2717" y="204"/>
                  </a:cubicBezTo>
                  <a:cubicBezTo>
                    <a:pt x="1449" y="566"/>
                    <a:pt x="0" y="2740"/>
                    <a:pt x="1178" y="3826"/>
                  </a:cubicBezTo>
                  <a:cubicBezTo>
                    <a:pt x="1256" y="3885"/>
                    <a:pt x="1326" y="3910"/>
                    <a:pt x="1386" y="3910"/>
                  </a:cubicBezTo>
                  <a:cubicBezTo>
                    <a:pt x="1601" y="3910"/>
                    <a:pt x="1682" y="3586"/>
                    <a:pt x="1540" y="3374"/>
                  </a:cubicBezTo>
                  <a:cubicBezTo>
                    <a:pt x="272" y="2287"/>
                    <a:pt x="2536" y="838"/>
                    <a:pt x="3442" y="747"/>
                  </a:cubicBezTo>
                  <a:cubicBezTo>
                    <a:pt x="3623" y="702"/>
                    <a:pt x="3804" y="680"/>
                    <a:pt x="3985" y="680"/>
                  </a:cubicBezTo>
                  <a:cubicBezTo>
                    <a:pt x="4166" y="680"/>
                    <a:pt x="4347" y="702"/>
                    <a:pt x="4528" y="747"/>
                  </a:cubicBezTo>
                  <a:cubicBezTo>
                    <a:pt x="5977" y="747"/>
                    <a:pt x="7245" y="1472"/>
                    <a:pt x="8060" y="2649"/>
                  </a:cubicBezTo>
                  <a:cubicBezTo>
                    <a:pt x="8112" y="2701"/>
                    <a:pt x="8164" y="2723"/>
                    <a:pt x="8212" y="2723"/>
                  </a:cubicBezTo>
                  <a:cubicBezTo>
                    <a:pt x="8419" y="2723"/>
                    <a:pt x="8569" y="2326"/>
                    <a:pt x="8422" y="2106"/>
                  </a:cubicBezTo>
                  <a:cubicBezTo>
                    <a:pt x="7219" y="832"/>
                    <a:pt x="5850" y="1"/>
                    <a:pt x="4186"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3" name="Google Shape;1753;p65"/>
            <p:cNvSpPr/>
            <p:nvPr/>
          </p:nvSpPr>
          <p:spPr>
            <a:xfrm>
              <a:off x="5396877" y="3315165"/>
              <a:ext cx="12502" cy="9549"/>
            </a:xfrm>
            <a:custGeom>
              <a:avLst/>
              <a:gdLst/>
              <a:ahLst/>
              <a:cxnLst/>
              <a:rect l="l" t="t" r="r" b="b"/>
              <a:pathLst>
                <a:path w="724" h="553" extrusionOk="0">
                  <a:moveTo>
                    <a:pt x="430" y="1"/>
                  </a:moveTo>
                  <a:cubicBezTo>
                    <a:pt x="409" y="1"/>
                    <a:pt x="387" y="3"/>
                    <a:pt x="363" y="10"/>
                  </a:cubicBezTo>
                  <a:cubicBezTo>
                    <a:pt x="0" y="10"/>
                    <a:pt x="91" y="553"/>
                    <a:pt x="363" y="553"/>
                  </a:cubicBezTo>
                  <a:cubicBezTo>
                    <a:pt x="701" y="553"/>
                    <a:pt x="723" y="1"/>
                    <a:pt x="430"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4" name="Google Shape;1754;p65"/>
            <p:cNvSpPr/>
            <p:nvPr/>
          </p:nvSpPr>
          <p:spPr>
            <a:xfrm>
              <a:off x="5282722" y="3338769"/>
              <a:ext cx="12536" cy="9411"/>
            </a:xfrm>
            <a:custGeom>
              <a:avLst/>
              <a:gdLst/>
              <a:ahLst/>
              <a:cxnLst/>
              <a:rect l="l" t="t" r="r" b="b"/>
              <a:pathLst>
                <a:path w="726" h="545" extrusionOk="0">
                  <a:moveTo>
                    <a:pt x="363" y="1"/>
                  </a:moveTo>
                  <a:cubicBezTo>
                    <a:pt x="1" y="1"/>
                    <a:pt x="1" y="544"/>
                    <a:pt x="363" y="544"/>
                  </a:cubicBezTo>
                  <a:cubicBezTo>
                    <a:pt x="635" y="544"/>
                    <a:pt x="725" y="1"/>
                    <a:pt x="363"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5" name="Google Shape;1755;p65"/>
            <p:cNvSpPr/>
            <p:nvPr/>
          </p:nvSpPr>
          <p:spPr>
            <a:xfrm>
              <a:off x="5935675" y="2970885"/>
              <a:ext cx="152368" cy="92571"/>
            </a:xfrm>
            <a:custGeom>
              <a:avLst/>
              <a:gdLst/>
              <a:ahLst/>
              <a:cxnLst/>
              <a:rect l="l" t="t" r="r" b="b"/>
              <a:pathLst>
                <a:path w="8824" h="5361" extrusionOk="0">
                  <a:moveTo>
                    <a:pt x="3910" y="1"/>
                  </a:moveTo>
                  <a:cubicBezTo>
                    <a:pt x="2141" y="1"/>
                    <a:pt x="1" y="1331"/>
                    <a:pt x="855" y="3194"/>
                  </a:cubicBezTo>
                  <a:cubicBezTo>
                    <a:pt x="900" y="3262"/>
                    <a:pt x="957" y="3291"/>
                    <a:pt x="1015" y="3291"/>
                  </a:cubicBezTo>
                  <a:cubicBezTo>
                    <a:pt x="1189" y="3291"/>
                    <a:pt x="1375" y="3036"/>
                    <a:pt x="1308" y="2832"/>
                  </a:cubicBezTo>
                  <a:cubicBezTo>
                    <a:pt x="583" y="1383"/>
                    <a:pt x="2756" y="749"/>
                    <a:pt x="3571" y="659"/>
                  </a:cubicBezTo>
                  <a:cubicBezTo>
                    <a:pt x="3721" y="637"/>
                    <a:pt x="3871" y="626"/>
                    <a:pt x="4018" y="626"/>
                  </a:cubicBezTo>
                  <a:cubicBezTo>
                    <a:pt x="4495" y="626"/>
                    <a:pt x="4946" y="744"/>
                    <a:pt x="5292" y="1021"/>
                  </a:cubicBezTo>
                  <a:cubicBezTo>
                    <a:pt x="6288" y="1655"/>
                    <a:pt x="8190" y="3557"/>
                    <a:pt x="7465" y="4824"/>
                  </a:cubicBezTo>
                  <a:cubicBezTo>
                    <a:pt x="7324" y="5037"/>
                    <a:pt x="7515" y="5361"/>
                    <a:pt x="7692" y="5361"/>
                  </a:cubicBezTo>
                  <a:cubicBezTo>
                    <a:pt x="7741" y="5361"/>
                    <a:pt x="7788" y="5336"/>
                    <a:pt x="7828" y="5277"/>
                  </a:cubicBezTo>
                  <a:cubicBezTo>
                    <a:pt x="8824" y="3376"/>
                    <a:pt x="6469" y="568"/>
                    <a:pt x="4749" y="115"/>
                  </a:cubicBezTo>
                  <a:cubicBezTo>
                    <a:pt x="4490" y="38"/>
                    <a:pt x="4205" y="1"/>
                    <a:pt x="3910"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6" name="Google Shape;1756;p65"/>
            <p:cNvSpPr/>
            <p:nvPr/>
          </p:nvSpPr>
          <p:spPr>
            <a:xfrm>
              <a:off x="5956673" y="3033860"/>
              <a:ext cx="12536" cy="10965"/>
            </a:xfrm>
            <a:custGeom>
              <a:avLst/>
              <a:gdLst/>
              <a:ahLst/>
              <a:cxnLst/>
              <a:rect l="l" t="t" r="r" b="b"/>
              <a:pathLst>
                <a:path w="726" h="635" extrusionOk="0">
                  <a:moveTo>
                    <a:pt x="363" y="0"/>
                  </a:moveTo>
                  <a:cubicBezTo>
                    <a:pt x="1" y="91"/>
                    <a:pt x="92" y="634"/>
                    <a:pt x="363" y="634"/>
                  </a:cubicBezTo>
                  <a:cubicBezTo>
                    <a:pt x="725" y="634"/>
                    <a:pt x="725" y="0"/>
                    <a:pt x="363"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7" name="Google Shape;1757;p65"/>
            <p:cNvSpPr/>
            <p:nvPr/>
          </p:nvSpPr>
          <p:spPr>
            <a:xfrm>
              <a:off x="6045807" y="3062006"/>
              <a:ext cx="12536" cy="10965"/>
            </a:xfrm>
            <a:custGeom>
              <a:avLst/>
              <a:gdLst/>
              <a:ahLst/>
              <a:cxnLst/>
              <a:rect l="l" t="t" r="r" b="b"/>
              <a:pathLst>
                <a:path w="726" h="635" extrusionOk="0">
                  <a:moveTo>
                    <a:pt x="363" y="0"/>
                  </a:moveTo>
                  <a:cubicBezTo>
                    <a:pt x="1" y="91"/>
                    <a:pt x="91" y="634"/>
                    <a:pt x="363" y="634"/>
                  </a:cubicBezTo>
                  <a:cubicBezTo>
                    <a:pt x="725" y="634"/>
                    <a:pt x="725" y="0"/>
                    <a:pt x="363"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8" name="Google Shape;1758;p65"/>
            <p:cNvSpPr/>
            <p:nvPr/>
          </p:nvSpPr>
          <p:spPr>
            <a:xfrm>
              <a:off x="5990171" y="2995060"/>
              <a:ext cx="69346" cy="53961"/>
            </a:xfrm>
            <a:custGeom>
              <a:avLst/>
              <a:gdLst/>
              <a:ahLst/>
              <a:cxnLst/>
              <a:rect l="l" t="t" r="r" b="b"/>
              <a:pathLst>
                <a:path w="4016" h="3125" extrusionOk="0">
                  <a:moveTo>
                    <a:pt x="1026" y="0"/>
                  </a:moveTo>
                  <a:cubicBezTo>
                    <a:pt x="756" y="0"/>
                    <a:pt x="488" y="52"/>
                    <a:pt x="234" y="164"/>
                  </a:cubicBezTo>
                  <a:cubicBezTo>
                    <a:pt x="1" y="320"/>
                    <a:pt x="102" y="744"/>
                    <a:pt x="308" y="744"/>
                  </a:cubicBezTo>
                  <a:cubicBezTo>
                    <a:pt x="341" y="744"/>
                    <a:pt x="378" y="733"/>
                    <a:pt x="415" y="708"/>
                  </a:cubicBezTo>
                  <a:cubicBezTo>
                    <a:pt x="586" y="637"/>
                    <a:pt x="780" y="603"/>
                    <a:pt x="982" y="603"/>
                  </a:cubicBezTo>
                  <a:cubicBezTo>
                    <a:pt x="2066" y="603"/>
                    <a:pt x="3409" y="1555"/>
                    <a:pt x="2951" y="2700"/>
                  </a:cubicBezTo>
                  <a:cubicBezTo>
                    <a:pt x="2888" y="2890"/>
                    <a:pt x="3046" y="3124"/>
                    <a:pt x="3208" y="3124"/>
                  </a:cubicBezTo>
                  <a:cubicBezTo>
                    <a:pt x="3278" y="3124"/>
                    <a:pt x="3349" y="3081"/>
                    <a:pt x="3404" y="2972"/>
                  </a:cubicBezTo>
                  <a:cubicBezTo>
                    <a:pt x="4016" y="1518"/>
                    <a:pt x="2496" y="0"/>
                    <a:pt x="1026"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9" name="Google Shape;1759;p65"/>
            <p:cNvSpPr/>
            <p:nvPr/>
          </p:nvSpPr>
          <p:spPr>
            <a:xfrm>
              <a:off x="5494681" y="3530991"/>
              <a:ext cx="103933" cy="106351"/>
            </a:xfrm>
            <a:custGeom>
              <a:avLst/>
              <a:gdLst/>
              <a:ahLst/>
              <a:cxnLst/>
              <a:rect l="l" t="t" r="r" b="b"/>
              <a:pathLst>
                <a:path w="6019" h="6159" extrusionOk="0">
                  <a:moveTo>
                    <a:pt x="5415" y="1"/>
                  </a:moveTo>
                  <a:cubicBezTo>
                    <a:pt x="2278" y="1"/>
                    <a:pt x="0" y="3425"/>
                    <a:pt x="1943" y="6075"/>
                  </a:cubicBezTo>
                  <a:cubicBezTo>
                    <a:pt x="2002" y="6134"/>
                    <a:pt x="2061" y="6159"/>
                    <a:pt x="2115" y="6159"/>
                  </a:cubicBezTo>
                  <a:cubicBezTo>
                    <a:pt x="2311" y="6159"/>
                    <a:pt x="2447" y="5835"/>
                    <a:pt x="2305" y="5622"/>
                  </a:cubicBezTo>
                  <a:cubicBezTo>
                    <a:pt x="435" y="3217"/>
                    <a:pt x="3033" y="549"/>
                    <a:pt x="5532" y="549"/>
                  </a:cubicBezTo>
                  <a:cubicBezTo>
                    <a:pt x="5574" y="549"/>
                    <a:pt x="5615" y="549"/>
                    <a:pt x="5656" y="551"/>
                  </a:cubicBezTo>
                  <a:cubicBezTo>
                    <a:pt x="6018" y="551"/>
                    <a:pt x="5928" y="7"/>
                    <a:pt x="5656" y="7"/>
                  </a:cubicBezTo>
                  <a:cubicBezTo>
                    <a:pt x="5575" y="3"/>
                    <a:pt x="5495" y="1"/>
                    <a:pt x="5415"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0" name="Google Shape;1760;p65"/>
            <p:cNvSpPr/>
            <p:nvPr/>
          </p:nvSpPr>
          <p:spPr>
            <a:xfrm>
              <a:off x="5545430" y="3637445"/>
              <a:ext cx="12519" cy="10965"/>
            </a:xfrm>
            <a:custGeom>
              <a:avLst/>
              <a:gdLst/>
              <a:ahLst/>
              <a:cxnLst/>
              <a:rect l="l" t="t" r="r" b="b"/>
              <a:pathLst>
                <a:path w="725" h="635" extrusionOk="0">
                  <a:moveTo>
                    <a:pt x="363" y="0"/>
                  </a:moveTo>
                  <a:cubicBezTo>
                    <a:pt x="0" y="0"/>
                    <a:pt x="0" y="634"/>
                    <a:pt x="363" y="634"/>
                  </a:cubicBezTo>
                  <a:cubicBezTo>
                    <a:pt x="634" y="634"/>
                    <a:pt x="725" y="0"/>
                    <a:pt x="363"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1" name="Google Shape;1761;p65"/>
            <p:cNvSpPr/>
            <p:nvPr/>
          </p:nvSpPr>
          <p:spPr>
            <a:xfrm>
              <a:off x="5607973" y="3527831"/>
              <a:ext cx="12312" cy="9549"/>
            </a:xfrm>
            <a:custGeom>
              <a:avLst/>
              <a:gdLst/>
              <a:ahLst/>
              <a:cxnLst/>
              <a:rect l="l" t="t" r="r" b="b"/>
              <a:pathLst>
                <a:path w="713" h="553" extrusionOk="0">
                  <a:moveTo>
                    <a:pt x="429" y="0"/>
                  </a:moveTo>
                  <a:cubicBezTo>
                    <a:pt x="409" y="0"/>
                    <a:pt x="387" y="3"/>
                    <a:pt x="363" y="9"/>
                  </a:cubicBezTo>
                  <a:cubicBezTo>
                    <a:pt x="1" y="9"/>
                    <a:pt x="91" y="553"/>
                    <a:pt x="363" y="553"/>
                  </a:cubicBezTo>
                  <a:cubicBezTo>
                    <a:pt x="616" y="553"/>
                    <a:pt x="712" y="0"/>
                    <a:pt x="429"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2" name="Google Shape;1762;p65"/>
            <p:cNvSpPr/>
            <p:nvPr/>
          </p:nvSpPr>
          <p:spPr>
            <a:xfrm>
              <a:off x="5539835" y="3562228"/>
              <a:ext cx="41166" cy="43911"/>
            </a:xfrm>
            <a:custGeom>
              <a:avLst/>
              <a:gdLst/>
              <a:ahLst/>
              <a:cxnLst/>
              <a:rect l="l" t="t" r="r" b="b"/>
              <a:pathLst>
                <a:path w="2384" h="2543" extrusionOk="0">
                  <a:moveTo>
                    <a:pt x="2097" y="1"/>
                  </a:moveTo>
                  <a:cubicBezTo>
                    <a:pt x="2080" y="1"/>
                    <a:pt x="2063" y="4"/>
                    <a:pt x="2045" y="10"/>
                  </a:cubicBezTo>
                  <a:cubicBezTo>
                    <a:pt x="958" y="191"/>
                    <a:pt x="143" y="1096"/>
                    <a:pt x="53" y="2183"/>
                  </a:cubicBezTo>
                  <a:cubicBezTo>
                    <a:pt x="0" y="2393"/>
                    <a:pt x="161" y="2542"/>
                    <a:pt x="305" y="2542"/>
                  </a:cubicBezTo>
                  <a:cubicBezTo>
                    <a:pt x="410" y="2542"/>
                    <a:pt x="505" y="2464"/>
                    <a:pt x="505" y="2274"/>
                  </a:cubicBezTo>
                  <a:cubicBezTo>
                    <a:pt x="596" y="1459"/>
                    <a:pt x="1230" y="734"/>
                    <a:pt x="2045" y="644"/>
                  </a:cubicBezTo>
                  <a:cubicBezTo>
                    <a:pt x="2383" y="559"/>
                    <a:pt x="2327" y="1"/>
                    <a:pt x="2097"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3" name="Google Shape;1763;p65"/>
            <p:cNvSpPr/>
            <p:nvPr/>
          </p:nvSpPr>
          <p:spPr>
            <a:xfrm>
              <a:off x="5693982" y="2244942"/>
              <a:ext cx="3233737" cy="1725800"/>
            </a:xfrm>
            <a:custGeom>
              <a:avLst/>
              <a:gdLst/>
              <a:ahLst/>
              <a:cxnLst/>
              <a:rect l="l" t="t" r="r" b="b"/>
              <a:pathLst>
                <a:path w="187273" h="99945" extrusionOk="0">
                  <a:moveTo>
                    <a:pt x="49417" y="0"/>
                  </a:moveTo>
                  <a:cubicBezTo>
                    <a:pt x="48324" y="0"/>
                    <a:pt x="47244" y="391"/>
                    <a:pt x="46366" y="1134"/>
                  </a:cubicBezTo>
                  <a:cubicBezTo>
                    <a:pt x="46317" y="1110"/>
                    <a:pt x="46269" y="1098"/>
                    <a:pt x="46222" y="1098"/>
                  </a:cubicBezTo>
                  <a:cubicBezTo>
                    <a:pt x="46094" y="1098"/>
                    <a:pt x="45979" y="1182"/>
                    <a:pt x="45913" y="1315"/>
                  </a:cubicBezTo>
                  <a:cubicBezTo>
                    <a:pt x="45822" y="1496"/>
                    <a:pt x="45822" y="1768"/>
                    <a:pt x="45732" y="2039"/>
                  </a:cubicBezTo>
                  <a:cubicBezTo>
                    <a:pt x="45641" y="2130"/>
                    <a:pt x="45551" y="2311"/>
                    <a:pt x="45460" y="2492"/>
                  </a:cubicBezTo>
                  <a:cubicBezTo>
                    <a:pt x="45370" y="2673"/>
                    <a:pt x="45370" y="2764"/>
                    <a:pt x="45460" y="2945"/>
                  </a:cubicBezTo>
                  <a:cubicBezTo>
                    <a:pt x="44736" y="7020"/>
                    <a:pt x="47181" y="10009"/>
                    <a:pt x="50079" y="13087"/>
                  </a:cubicBezTo>
                  <a:cubicBezTo>
                    <a:pt x="51799" y="15623"/>
                    <a:pt x="54425" y="16619"/>
                    <a:pt x="57142" y="18159"/>
                  </a:cubicBezTo>
                  <a:cubicBezTo>
                    <a:pt x="60493" y="19970"/>
                    <a:pt x="64477" y="20785"/>
                    <a:pt x="68099" y="21509"/>
                  </a:cubicBezTo>
                  <a:cubicBezTo>
                    <a:pt x="72446" y="22505"/>
                    <a:pt x="76883" y="23049"/>
                    <a:pt x="81321" y="23049"/>
                  </a:cubicBezTo>
                  <a:cubicBezTo>
                    <a:pt x="81683" y="23049"/>
                    <a:pt x="83585" y="23954"/>
                    <a:pt x="83856" y="23954"/>
                  </a:cubicBezTo>
                  <a:cubicBezTo>
                    <a:pt x="82589" y="24679"/>
                    <a:pt x="78332" y="27214"/>
                    <a:pt x="77065" y="28120"/>
                  </a:cubicBezTo>
                  <a:cubicBezTo>
                    <a:pt x="75253" y="29207"/>
                    <a:pt x="72990" y="30112"/>
                    <a:pt x="71178" y="31199"/>
                  </a:cubicBezTo>
                  <a:cubicBezTo>
                    <a:pt x="70544" y="31652"/>
                    <a:pt x="52524" y="43243"/>
                    <a:pt x="51799" y="43696"/>
                  </a:cubicBezTo>
                  <a:lnTo>
                    <a:pt x="42743" y="47318"/>
                  </a:lnTo>
                  <a:lnTo>
                    <a:pt x="31786" y="47680"/>
                  </a:lnTo>
                  <a:cubicBezTo>
                    <a:pt x="29695" y="47625"/>
                    <a:pt x="27604" y="47537"/>
                    <a:pt x="25513" y="47537"/>
                  </a:cubicBezTo>
                  <a:cubicBezTo>
                    <a:pt x="24163" y="47537"/>
                    <a:pt x="22813" y="47574"/>
                    <a:pt x="21462" y="47680"/>
                  </a:cubicBezTo>
                  <a:cubicBezTo>
                    <a:pt x="19108" y="47862"/>
                    <a:pt x="16120" y="48133"/>
                    <a:pt x="14580" y="50216"/>
                  </a:cubicBezTo>
                  <a:cubicBezTo>
                    <a:pt x="13674" y="50850"/>
                    <a:pt x="13312" y="52118"/>
                    <a:pt x="13765" y="53114"/>
                  </a:cubicBezTo>
                  <a:cubicBezTo>
                    <a:pt x="13765" y="53204"/>
                    <a:pt x="13765" y="53204"/>
                    <a:pt x="13856" y="53295"/>
                  </a:cubicBezTo>
                  <a:cubicBezTo>
                    <a:pt x="13946" y="54019"/>
                    <a:pt x="14308" y="54653"/>
                    <a:pt x="14761" y="55197"/>
                  </a:cubicBezTo>
                  <a:lnTo>
                    <a:pt x="14671" y="55197"/>
                  </a:lnTo>
                  <a:cubicBezTo>
                    <a:pt x="14671" y="55170"/>
                    <a:pt x="14655" y="55159"/>
                    <a:pt x="14633" y="55159"/>
                  </a:cubicBezTo>
                  <a:cubicBezTo>
                    <a:pt x="14580" y="55159"/>
                    <a:pt x="14489" y="55223"/>
                    <a:pt x="14489" y="55287"/>
                  </a:cubicBezTo>
                  <a:cubicBezTo>
                    <a:pt x="15395" y="57280"/>
                    <a:pt x="17116" y="58819"/>
                    <a:pt x="19108" y="59543"/>
                  </a:cubicBezTo>
                  <a:cubicBezTo>
                    <a:pt x="17025" y="59725"/>
                    <a:pt x="14942" y="60087"/>
                    <a:pt x="12950" y="60721"/>
                  </a:cubicBezTo>
                  <a:cubicBezTo>
                    <a:pt x="10686" y="61174"/>
                    <a:pt x="8422" y="61807"/>
                    <a:pt x="6249" y="62532"/>
                  </a:cubicBezTo>
                  <a:cubicBezTo>
                    <a:pt x="5162" y="62894"/>
                    <a:pt x="4075" y="63437"/>
                    <a:pt x="3170" y="64071"/>
                  </a:cubicBezTo>
                  <a:cubicBezTo>
                    <a:pt x="2083" y="64615"/>
                    <a:pt x="1268" y="65520"/>
                    <a:pt x="906" y="66698"/>
                  </a:cubicBezTo>
                  <a:cubicBezTo>
                    <a:pt x="0" y="69776"/>
                    <a:pt x="3442" y="71407"/>
                    <a:pt x="5977" y="71859"/>
                  </a:cubicBezTo>
                  <a:cubicBezTo>
                    <a:pt x="7657" y="72123"/>
                    <a:pt x="9396" y="72207"/>
                    <a:pt x="11156" y="72207"/>
                  </a:cubicBezTo>
                  <a:cubicBezTo>
                    <a:pt x="14236" y="72207"/>
                    <a:pt x="17379" y="71950"/>
                    <a:pt x="20376" y="71950"/>
                  </a:cubicBezTo>
                  <a:cubicBezTo>
                    <a:pt x="23817" y="71859"/>
                    <a:pt x="27258" y="71769"/>
                    <a:pt x="30699" y="71678"/>
                  </a:cubicBezTo>
                  <a:lnTo>
                    <a:pt x="30699" y="71678"/>
                  </a:lnTo>
                  <a:lnTo>
                    <a:pt x="28979" y="72131"/>
                  </a:lnTo>
                  <a:cubicBezTo>
                    <a:pt x="30518" y="72040"/>
                    <a:pt x="32058" y="72040"/>
                    <a:pt x="33507" y="72040"/>
                  </a:cubicBezTo>
                  <a:cubicBezTo>
                    <a:pt x="34140" y="71859"/>
                    <a:pt x="34774" y="71678"/>
                    <a:pt x="35408" y="71588"/>
                  </a:cubicBezTo>
                  <a:lnTo>
                    <a:pt x="40117" y="71316"/>
                  </a:lnTo>
                  <a:lnTo>
                    <a:pt x="40117" y="71316"/>
                  </a:lnTo>
                  <a:cubicBezTo>
                    <a:pt x="37310" y="72312"/>
                    <a:pt x="34503" y="73127"/>
                    <a:pt x="31605" y="73761"/>
                  </a:cubicBezTo>
                  <a:cubicBezTo>
                    <a:pt x="27711" y="74395"/>
                    <a:pt x="23636" y="74123"/>
                    <a:pt x="19923" y="75119"/>
                  </a:cubicBezTo>
                  <a:cubicBezTo>
                    <a:pt x="17116" y="75753"/>
                    <a:pt x="14127" y="77021"/>
                    <a:pt x="12588" y="79647"/>
                  </a:cubicBezTo>
                  <a:cubicBezTo>
                    <a:pt x="12135" y="80372"/>
                    <a:pt x="11954" y="81368"/>
                    <a:pt x="12044" y="82273"/>
                  </a:cubicBezTo>
                  <a:cubicBezTo>
                    <a:pt x="12044" y="82364"/>
                    <a:pt x="11954" y="82545"/>
                    <a:pt x="11954" y="82636"/>
                  </a:cubicBezTo>
                  <a:cubicBezTo>
                    <a:pt x="12407" y="83813"/>
                    <a:pt x="13222" y="84718"/>
                    <a:pt x="14218" y="85443"/>
                  </a:cubicBezTo>
                  <a:cubicBezTo>
                    <a:pt x="16120" y="86653"/>
                    <a:pt x="18461" y="86873"/>
                    <a:pt x="20753" y="86873"/>
                  </a:cubicBezTo>
                  <a:cubicBezTo>
                    <a:pt x="22063" y="86873"/>
                    <a:pt x="23356" y="86801"/>
                    <a:pt x="24541" y="86801"/>
                  </a:cubicBezTo>
                  <a:cubicBezTo>
                    <a:pt x="34865" y="86530"/>
                    <a:pt x="45279" y="85896"/>
                    <a:pt x="55603" y="84718"/>
                  </a:cubicBezTo>
                  <a:lnTo>
                    <a:pt x="56055" y="84628"/>
                  </a:lnTo>
                  <a:lnTo>
                    <a:pt x="56055" y="84628"/>
                  </a:lnTo>
                  <a:cubicBezTo>
                    <a:pt x="48177" y="87164"/>
                    <a:pt x="38034" y="91601"/>
                    <a:pt x="40842" y="97034"/>
                  </a:cubicBezTo>
                  <a:cubicBezTo>
                    <a:pt x="41023" y="97849"/>
                    <a:pt x="41385" y="98574"/>
                    <a:pt x="42019" y="99117"/>
                  </a:cubicBezTo>
                  <a:cubicBezTo>
                    <a:pt x="42693" y="99656"/>
                    <a:pt x="43518" y="99945"/>
                    <a:pt x="44381" y="99945"/>
                  </a:cubicBezTo>
                  <a:cubicBezTo>
                    <a:pt x="44678" y="99945"/>
                    <a:pt x="44978" y="99911"/>
                    <a:pt x="45279" y="99842"/>
                  </a:cubicBezTo>
                  <a:lnTo>
                    <a:pt x="45551" y="99842"/>
                  </a:lnTo>
                  <a:cubicBezTo>
                    <a:pt x="45842" y="99851"/>
                    <a:pt x="46134" y="99856"/>
                    <a:pt x="46425" y="99856"/>
                  </a:cubicBezTo>
                  <a:cubicBezTo>
                    <a:pt x="54277" y="99856"/>
                    <a:pt x="62036" y="96416"/>
                    <a:pt x="69458" y="94408"/>
                  </a:cubicBezTo>
                  <a:cubicBezTo>
                    <a:pt x="78695" y="91872"/>
                    <a:pt x="87931" y="89880"/>
                    <a:pt x="96987" y="86711"/>
                  </a:cubicBezTo>
                  <a:cubicBezTo>
                    <a:pt x="104594" y="83903"/>
                    <a:pt x="112744" y="80824"/>
                    <a:pt x="119717" y="76478"/>
                  </a:cubicBezTo>
                  <a:cubicBezTo>
                    <a:pt x="122253" y="74938"/>
                    <a:pt x="124969" y="73580"/>
                    <a:pt x="127777" y="72403"/>
                  </a:cubicBezTo>
                  <a:cubicBezTo>
                    <a:pt x="129769" y="71497"/>
                    <a:pt x="131761" y="70773"/>
                    <a:pt x="133844" y="69867"/>
                  </a:cubicBezTo>
                  <a:cubicBezTo>
                    <a:pt x="137829" y="69867"/>
                    <a:pt x="141904" y="69324"/>
                    <a:pt x="145888" y="69143"/>
                  </a:cubicBezTo>
                  <a:cubicBezTo>
                    <a:pt x="150507" y="68871"/>
                    <a:pt x="155216" y="68599"/>
                    <a:pt x="159925" y="68418"/>
                  </a:cubicBezTo>
                  <a:cubicBezTo>
                    <a:pt x="164724" y="68237"/>
                    <a:pt x="169614" y="68146"/>
                    <a:pt x="174504" y="68146"/>
                  </a:cubicBezTo>
                  <a:cubicBezTo>
                    <a:pt x="179213" y="68146"/>
                    <a:pt x="187273" y="66879"/>
                    <a:pt x="186548" y="66788"/>
                  </a:cubicBezTo>
                  <a:cubicBezTo>
                    <a:pt x="186639" y="65882"/>
                    <a:pt x="180843" y="24769"/>
                    <a:pt x="180662" y="24317"/>
                  </a:cubicBezTo>
                  <a:cubicBezTo>
                    <a:pt x="176859" y="23592"/>
                    <a:pt x="173055" y="23230"/>
                    <a:pt x="169252" y="23049"/>
                  </a:cubicBezTo>
                  <a:cubicBezTo>
                    <a:pt x="165177" y="23049"/>
                    <a:pt x="161102" y="23049"/>
                    <a:pt x="157027" y="22958"/>
                  </a:cubicBezTo>
                  <a:lnTo>
                    <a:pt x="149510" y="22958"/>
                  </a:lnTo>
                  <a:cubicBezTo>
                    <a:pt x="149465" y="22913"/>
                    <a:pt x="149397" y="22890"/>
                    <a:pt x="149318" y="22890"/>
                  </a:cubicBezTo>
                  <a:cubicBezTo>
                    <a:pt x="149239" y="22890"/>
                    <a:pt x="149148" y="22913"/>
                    <a:pt x="149058" y="22958"/>
                  </a:cubicBezTo>
                  <a:cubicBezTo>
                    <a:pt x="148391" y="22970"/>
                    <a:pt x="147722" y="22975"/>
                    <a:pt x="147052" y="22975"/>
                  </a:cubicBezTo>
                  <a:cubicBezTo>
                    <a:pt x="142450" y="22975"/>
                    <a:pt x="137795" y="22708"/>
                    <a:pt x="133210" y="22234"/>
                  </a:cubicBezTo>
                  <a:lnTo>
                    <a:pt x="127596" y="19427"/>
                  </a:lnTo>
                  <a:cubicBezTo>
                    <a:pt x="115914" y="11005"/>
                    <a:pt x="100247" y="9103"/>
                    <a:pt x="86483" y="7201"/>
                  </a:cubicBezTo>
                  <a:cubicBezTo>
                    <a:pt x="78242" y="6115"/>
                    <a:pt x="70092" y="4937"/>
                    <a:pt x="62123" y="3036"/>
                  </a:cubicBezTo>
                  <a:cubicBezTo>
                    <a:pt x="58319" y="2130"/>
                    <a:pt x="54425" y="681"/>
                    <a:pt x="50531" y="138"/>
                  </a:cubicBezTo>
                  <a:cubicBezTo>
                    <a:pt x="50163" y="46"/>
                    <a:pt x="49789" y="0"/>
                    <a:pt x="4941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4" name="Google Shape;1764;p65"/>
            <p:cNvSpPr/>
            <p:nvPr/>
          </p:nvSpPr>
          <p:spPr>
            <a:xfrm>
              <a:off x="8236552" y="3440423"/>
              <a:ext cx="18787" cy="27766"/>
            </a:xfrm>
            <a:custGeom>
              <a:avLst/>
              <a:gdLst/>
              <a:ahLst/>
              <a:cxnLst/>
              <a:rect l="l" t="t" r="r" b="b"/>
              <a:pathLst>
                <a:path w="1088" h="1608" extrusionOk="0">
                  <a:moveTo>
                    <a:pt x="91" y="0"/>
                  </a:moveTo>
                  <a:cubicBezTo>
                    <a:pt x="91" y="0"/>
                    <a:pt x="1" y="91"/>
                    <a:pt x="91" y="91"/>
                  </a:cubicBezTo>
                  <a:cubicBezTo>
                    <a:pt x="634" y="362"/>
                    <a:pt x="997" y="906"/>
                    <a:pt x="906" y="1540"/>
                  </a:cubicBezTo>
                  <a:cubicBezTo>
                    <a:pt x="906" y="1585"/>
                    <a:pt x="929" y="1608"/>
                    <a:pt x="951" y="1608"/>
                  </a:cubicBezTo>
                  <a:cubicBezTo>
                    <a:pt x="974" y="1608"/>
                    <a:pt x="997" y="1585"/>
                    <a:pt x="997" y="1540"/>
                  </a:cubicBezTo>
                  <a:cubicBezTo>
                    <a:pt x="1087" y="906"/>
                    <a:pt x="725" y="272"/>
                    <a:pt x="91"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5" name="Google Shape;1765;p65"/>
            <p:cNvSpPr/>
            <p:nvPr/>
          </p:nvSpPr>
          <p:spPr>
            <a:xfrm>
              <a:off x="5922276" y="2244217"/>
              <a:ext cx="1993239" cy="921739"/>
            </a:xfrm>
            <a:custGeom>
              <a:avLst/>
              <a:gdLst/>
              <a:ahLst/>
              <a:cxnLst/>
              <a:rect l="l" t="t" r="r" b="b"/>
              <a:pathLst>
                <a:path w="115433" h="53380" extrusionOk="0">
                  <a:moveTo>
                    <a:pt x="36400" y="1"/>
                  </a:moveTo>
                  <a:cubicBezTo>
                    <a:pt x="35213" y="1"/>
                    <a:pt x="34085" y="377"/>
                    <a:pt x="33235" y="1085"/>
                  </a:cubicBezTo>
                  <a:cubicBezTo>
                    <a:pt x="33187" y="1061"/>
                    <a:pt x="33132" y="1050"/>
                    <a:pt x="33077" y="1050"/>
                  </a:cubicBezTo>
                  <a:cubicBezTo>
                    <a:pt x="32928" y="1050"/>
                    <a:pt x="32782" y="1134"/>
                    <a:pt x="32782" y="1266"/>
                  </a:cubicBezTo>
                  <a:cubicBezTo>
                    <a:pt x="32692" y="1538"/>
                    <a:pt x="32601" y="1719"/>
                    <a:pt x="32511" y="1991"/>
                  </a:cubicBezTo>
                  <a:cubicBezTo>
                    <a:pt x="32420" y="2172"/>
                    <a:pt x="32330" y="2353"/>
                    <a:pt x="32239" y="2534"/>
                  </a:cubicBezTo>
                  <a:cubicBezTo>
                    <a:pt x="32239" y="2625"/>
                    <a:pt x="32239" y="2806"/>
                    <a:pt x="32239" y="2896"/>
                  </a:cubicBezTo>
                  <a:cubicBezTo>
                    <a:pt x="31152" y="9960"/>
                    <a:pt x="37854" y="16390"/>
                    <a:pt x="43559" y="19287"/>
                  </a:cubicBezTo>
                  <a:cubicBezTo>
                    <a:pt x="47815" y="21461"/>
                    <a:pt x="52433" y="22004"/>
                    <a:pt x="57052" y="22638"/>
                  </a:cubicBezTo>
                  <a:cubicBezTo>
                    <a:pt x="60040" y="23091"/>
                    <a:pt x="63029" y="23453"/>
                    <a:pt x="65926" y="23906"/>
                  </a:cubicBezTo>
                  <a:lnTo>
                    <a:pt x="68643" y="24268"/>
                  </a:lnTo>
                  <a:lnTo>
                    <a:pt x="68009" y="24630"/>
                  </a:lnTo>
                  <a:cubicBezTo>
                    <a:pt x="64659" y="26623"/>
                    <a:pt x="61217" y="28796"/>
                    <a:pt x="57867" y="30879"/>
                  </a:cubicBezTo>
                  <a:cubicBezTo>
                    <a:pt x="50894" y="35226"/>
                    <a:pt x="43921" y="39572"/>
                    <a:pt x="36767" y="43647"/>
                  </a:cubicBezTo>
                  <a:cubicBezTo>
                    <a:pt x="32692" y="45911"/>
                    <a:pt x="28798" y="47722"/>
                    <a:pt x="23998" y="47994"/>
                  </a:cubicBezTo>
                  <a:cubicBezTo>
                    <a:pt x="20104" y="48175"/>
                    <a:pt x="16301" y="48175"/>
                    <a:pt x="12407" y="48447"/>
                  </a:cubicBezTo>
                  <a:cubicBezTo>
                    <a:pt x="9328" y="48628"/>
                    <a:pt x="5072" y="48537"/>
                    <a:pt x="2174" y="49805"/>
                  </a:cubicBezTo>
                  <a:cubicBezTo>
                    <a:pt x="725" y="50258"/>
                    <a:pt x="1" y="51798"/>
                    <a:pt x="544" y="53156"/>
                  </a:cubicBezTo>
                  <a:cubicBezTo>
                    <a:pt x="582" y="53307"/>
                    <a:pt x="714" y="53379"/>
                    <a:pt x="849" y="53379"/>
                  </a:cubicBezTo>
                  <a:cubicBezTo>
                    <a:pt x="1038" y="53379"/>
                    <a:pt x="1231" y="53239"/>
                    <a:pt x="1178" y="52975"/>
                  </a:cubicBezTo>
                  <a:cubicBezTo>
                    <a:pt x="363" y="49715"/>
                    <a:pt x="10777" y="49805"/>
                    <a:pt x="12498" y="49715"/>
                  </a:cubicBezTo>
                  <a:cubicBezTo>
                    <a:pt x="15667" y="49443"/>
                    <a:pt x="18837" y="49443"/>
                    <a:pt x="22006" y="49443"/>
                  </a:cubicBezTo>
                  <a:cubicBezTo>
                    <a:pt x="28526" y="49443"/>
                    <a:pt x="33416" y="47179"/>
                    <a:pt x="38940" y="44010"/>
                  </a:cubicBezTo>
                  <a:cubicBezTo>
                    <a:pt x="45008" y="40478"/>
                    <a:pt x="50894" y="36765"/>
                    <a:pt x="56780" y="33143"/>
                  </a:cubicBezTo>
                  <a:cubicBezTo>
                    <a:pt x="59587" y="31332"/>
                    <a:pt x="62395" y="29611"/>
                    <a:pt x="65202" y="27981"/>
                  </a:cubicBezTo>
                  <a:cubicBezTo>
                    <a:pt x="68009" y="26532"/>
                    <a:pt x="70907" y="25445"/>
                    <a:pt x="73895" y="24721"/>
                  </a:cubicBezTo>
                  <a:cubicBezTo>
                    <a:pt x="74258" y="24630"/>
                    <a:pt x="76159" y="22819"/>
                    <a:pt x="75254" y="22638"/>
                  </a:cubicBezTo>
                  <a:cubicBezTo>
                    <a:pt x="74852" y="22581"/>
                    <a:pt x="74451" y="22551"/>
                    <a:pt x="74052" y="22551"/>
                  </a:cubicBezTo>
                  <a:cubicBezTo>
                    <a:pt x="73192" y="22551"/>
                    <a:pt x="72345" y="22691"/>
                    <a:pt x="71541" y="23000"/>
                  </a:cubicBezTo>
                  <a:cubicBezTo>
                    <a:pt x="68009" y="22185"/>
                    <a:pt x="64115" y="22004"/>
                    <a:pt x="60674" y="21461"/>
                  </a:cubicBezTo>
                  <a:cubicBezTo>
                    <a:pt x="56599" y="21099"/>
                    <a:pt x="52524" y="20465"/>
                    <a:pt x="48630" y="19559"/>
                  </a:cubicBezTo>
                  <a:cubicBezTo>
                    <a:pt x="40661" y="17476"/>
                    <a:pt x="33054" y="11137"/>
                    <a:pt x="33416" y="2353"/>
                  </a:cubicBezTo>
                  <a:cubicBezTo>
                    <a:pt x="34077" y="1534"/>
                    <a:pt x="35161" y="1232"/>
                    <a:pt x="36432" y="1232"/>
                  </a:cubicBezTo>
                  <a:cubicBezTo>
                    <a:pt x="39521" y="1232"/>
                    <a:pt x="43717" y="3017"/>
                    <a:pt x="45642" y="3530"/>
                  </a:cubicBezTo>
                  <a:cubicBezTo>
                    <a:pt x="48992" y="4345"/>
                    <a:pt x="52524" y="5160"/>
                    <a:pt x="55875" y="5885"/>
                  </a:cubicBezTo>
                  <a:cubicBezTo>
                    <a:pt x="62757" y="7243"/>
                    <a:pt x="69730" y="8149"/>
                    <a:pt x="76612" y="9145"/>
                  </a:cubicBezTo>
                  <a:cubicBezTo>
                    <a:pt x="90196" y="11047"/>
                    <a:pt x="102783" y="14216"/>
                    <a:pt x="114918" y="20465"/>
                  </a:cubicBezTo>
                  <a:cubicBezTo>
                    <a:pt x="114962" y="20494"/>
                    <a:pt x="115006" y="20507"/>
                    <a:pt x="115048" y="20507"/>
                  </a:cubicBezTo>
                  <a:cubicBezTo>
                    <a:pt x="115266" y="20507"/>
                    <a:pt x="115432" y="20164"/>
                    <a:pt x="115280" y="20012"/>
                  </a:cubicBezTo>
                  <a:cubicBezTo>
                    <a:pt x="103508" y="11047"/>
                    <a:pt x="87388" y="9145"/>
                    <a:pt x="73262" y="7153"/>
                  </a:cubicBezTo>
                  <a:cubicBezTo>
                    <a:pt x="65111" y="6066"/>
                    <a:pt x="56961" y="4889"/>
                    <a:pt x="48902" y="2987"/>
                  </a:cubicBezTo>
                  <a:cubicBezTo>
                    <a:pt x="45098" y="2172"/>
                    <a:pt x="41204" y="633"/>
                    <a:pt x="37401" y="89"/>
                  </a:cubicBezTo>
                  <a:cubicBezTo>
                    <a:pt x="37066" y="30"/>
                    <a:pt x="36731" y="1"/>
                    <a:pt x="36400"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6" name="Google Shape;1766;p65"/>
            <p:cNvSpPr/>
            <p:nvPr/>
          </p:nvSpPr>
          <p:spPr>
            <a:xfrm>
              <a:off x="5679909" y="3198436"/>
              <a:ext cx="1074280" cy="293755"/>
            </a:xfrm>
            <a:custGeom>
              <a:avLst/>
              <a:gdLst/>
              <a:ahLst/>
              <a:cxnLst/>
              <a:rect l="l" t="t" r="r" b="b"/>
              <a:pathLst>
                <a:path w="62214" h="17012" extrusionOk="0">
                  <a:moveTo>
                    <a:pt x="15452" y="0"/>
                  </a:moveTo>
                  <a:cubicBezTo>
                    <a:pt x="15418" y="0"/>
                    <a:pt x="15395" y="23"/>
                    <a:pt x="15395" y="68"/>
                  </a:cubicBezTo>
                  <a:cubicBezTo>
                    <a:pt x="16482" y="2513"/>
                    <a:pt x="18655" y="4234"/>
                    <a:pt x="21191" y="4868"/>
                  </a:cubicBezTo>
                  <a:cubicBezTo>
                    <a:pt x="17568" y="5321"/>
                    <a:pt x="13946" y="5955"/>
                    <a:pt x="10324" y="6860"/>
                  </a:cubicBezTo>
                  <a:cubicBezTo>
                    <a:pt x="7607" y="7585"/>
                    <a:pt x="2717" y="8218"/>
                    <a:pt x="1721" y="11479"/>
                  </a:cubicBezTo>
                  <a:cubicBezTo>
                    <a:pt x="815" y="14648"/>
                    <a:pt x="4347" y="16278"/>
                    <a:pt x="6792" y="16640"/>
                  </a:cubicBezTo>
                  <a:cubicBezTo>
                    <a:pt x="8618" y="16921"/>
                    <a:pt x="10498" y="17011"/>
                    <a:pt x="12391" y="17011"/>
                  </a:cubicBezTo>
                  <a:cubicBezTo>
                    <a:pt x="15379" y="17011"/>
                    <a:pt x="18398" y="16786"/>
                    <a:pt x="21281" y="16731"/>
                  </a:cubicBezTo>
                  <a:cubicBezTo>
                    <a:pt x="24722" y="16731"/>
                    <a:pt x="28164" y="16640"/>
                    <a:pt x="31605" y="16550"/>
                  </a:cubicBezTo>
                  <a:lnTo>
                    <a:pt x="31605" y="16550"/>
                  </a:lnTo>
                  <a:lnTo>
                    <a:pt x="29794" y="16912"/>
                  </a:lnTo>
                  <a:cubicBezTo>
                    <a:pt x="31424" y="16821"/>
                    <a:pt x="32963" y="16821"/>
                    <a:pt x="34322" y="16821"/>
                  </a:cubicBezTo>
                  <a:lnTo>
                    <a:pt x="36314" y="16369"/>
                  </a:lnTo>
                  <a:cubicBezTo>
                    <a:pt x="42200" y="16097"/>
                    <a:pt x="48086" y="15735"/>
                    <a:pt x="53972" y="15191"/>
                  </a:cubicBezTo>
                  <a:cubicBezTo>
                    <a:pt x="54516" y="15191"/>
                    <a:pt x="55059" y="15101"/>
                    <a:pt x="55693" y="15101"/>
                  </a:cubicBezTo>
                  <a:cubicBezTo>
                    <a:pt x="57866" y="14195"/>
                    <a:pt x="60040" y="13561"/>
                    <a:pt x="62213" y="12927"/>
                  </a:cubicBezTo>
                  <a:lnTo>
                    <a:pt x="62213" y="12927"/>
                  </a:lnTo>
                  <a:cubicBezTo>
                    <a:pt x="61217" y="13109"/>
                    <a:pt x="60221" y="13199"/>
                    <a:pt x="59225" y="13290"/>
                  </a:cubicBezTo>
                  <a:cubicBezTo>
                    <a:pt x="50803" y="14195"/>
                    <a:pt x="42200" y="14739"/>
                    <a:pt x="33688" y="15010"/>
                  </a:cubicBezTo>
                  <a:cubicBezTo>
                    <a:pt x="29341" y="15191"/>
                    <a:pt x="24813" y="15282"/>
                    <a:pt x="20557" y="15372"/>
                  </a:cubicBezTo>
                  <a:cubicBezTo>
                    <a:pt x="17549" y="15438"/>
                    <a:pt x="14448" y="15692"/>
                    <a:pt x="11354" y="15692"/>
                  </a:cubicBezTo>
                  <a:cubicBezTo>
                    <a:pt x="10162" y="15692"/>
                    <a:pt x="8972" y="15654"/>
                    <a:pt x="7788" y="15554"/>
                  </a:cubicBezTo>
                  <a:cubicBezTo>
                    <a:pt x="6792" y="15554"/>
                    <a:pt x="5705" y="15372"/>
                    <a:pt x="4709" y="14920"/>
                  </a:cubicBezTo>
                  <a:cubicBezTo>
                    <a:pt x="0" y="11931"/>
                    <a:pt x="4075" y="9939"/>
                    <a:pt x="5887" y="9215"/>
                  </a:cubicBezTo>
                  <a:cubicBezTo>
                    <a:pt x="8060" y="8490"/>
                    <a:pt x="10324" y="7856"/>
                    <a:pt x="12588" y="7313"/>
                  </a:cubicBezTo>
                  <a:cubicBezTo>
                    <a:pt x="16210" y="6498"/>
                    <a:pt x="19742" y="5864"/>
                    <a:pt x="23455" y="5411"/>
                  </a:cubicBezTo>
                  <a:cubicBezTo>
                    <a:pt x="24632" y="5592"/>
                    <a:pt x="25809" y="5773"/>
                    <a:pt x="27077" y="5773"/>
                  </a:cubicBezTo>
                  <a:cubicBezTo>
                    <a:pt x="33054" y="6136"/>
                    <a:pt x="39212" y="6317"/>
                    <a:pt x="45279" y="6407"/>
                  </a:cubicBezTo>
                  <a:cubicBezTo>
                    <a:pt x="49897" y="6407"/>
                    <a:pt x="54425" y="5321"/>
                    <a:pt x="58591" y="3238"/>
                  </a:cubicBezTo>
                  <a:cubicBezTo>
                    <a:pt x="58319" y="2966"/>
                    <a:pt x="58138" y="2513"/>
                    <a:pt x="58048" y="2061"/>
                  </a:cubicBezTo>
                  <a:cubicBezTo>
                    <a:pt x="55240" y="3600"/>
                    <a:pt x="52161" y="4596"/>
                    <a:pt x="48992" y="4958"/>
                  </a:cubicBezTo>
                  <a:cubicBezTo>
                    <a:pt x="47142" y="5161"/>
                    <a:pt x="45265" y="5234"/>
                    <a:pt x="43375" y="5234"/>
                  </a:cubicBezTo>
                  <a:cubicBezTo>
                    <a:pt x="39343" y="5234"/>
                    <a:pt x="35251" y="4901"/>
                    <a:pt x="31243" y="4777"/>
                  </a:cubicBezTo>
                  <a:cubicBezTo>
                    <a:pt x="25447" y="4687"/>
                    <a:pt x="19832" y="4596"/>
                    <a:pt x="15576" y="68"/>
                  </a:cubicBezTo>
                  <a:cubicBezTo>
                    <a:pt x="15531" y="23"/>
                    <a:pt x="15486" y="0"/>
                    <a:pt x="15452"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7" name="Google Shape;1767;p65"/>
            <p:cNvSpPr/>
            <p:nvPr/>
          </p:nvSpPr>
          <p:spPr>
            <a:xfrm>
              <a:off x="5901952" y="3640571"/>
              <a:ext cx="1038312" cy="151695"/>
            </a:xfrm>
            <a:custGeom>
              <a:avLst/>
              <a:gdLst/>
              <a:ahLst/>
              <a:cxnLst/>
              <a:rect l="l" t="t" r="r" b="b"/>
              <a:pathLst>
                <a:path w="60131" h="8785" extrusionOk="0">
                  <a:moveTo>
                    <a:pt x="725" y="0"/>
                  </a:moveTo>
                  <a:cubicBezTo>
                    <a:pt x="453" y="544"/>
                    <a:pt x="182" y="1178"/>
                    <a:pt x="0" y="1812"/>
                  </a:cubicBezTo>
                  <a:cubicBezTo>
                    <a:pt x="453" y="2989"/>
                    <a:pt x="1268" y="3985"/>
                    <a:pt x="2355" y="4619"/>
                  </a:cubicBezTo>
                  <a:cubicBezTo>
                    <a:pt x="4211" y="5837"/>
                    <a:pt x="6551" y="6089"/>
                    <a:pt x="8849" y="6089"/>
                  </a:cubicBezTo>
                  <a:cubicBezTo>
                    <a:pt x="10139" y="6089"/>
                    <a:pt x="11416" y="6010"/>
                    <a:pt x="12588" y="5977"/>
                  </a:cubicBezTo>
                  <a:cubicBezTo>
                    <a:pt x="22911" y="5796"/>
                    <a:pt x="33326" y="5072"/>
                    <a:pt x="43649" y="3894"/>
                  </a:cubicBezTo>
                  <a:cubicBezTo>
                    <a:pt x="46366" y="3532"/>
                    <a:pt x="49173" y="3079"/>
                    <a:pt x="51890" y="2627"/>
                  </a:cubicBezTo>
                  <a:lnTo>
                    <a:pt x="51890" y="2627"/>
                  </a:lnTo>
                  <a:cubicBezTo>
                    <a:pt x="48539" y="3713"/>
                    <a:pt x="45279" y="4800"/>
                    <a:pt x="41928" y="5887"/>
                  </a:cubicBezTo>
                  <a:cubicBezTo>
                    <a:pt x="39483" y="6702"/>
                    <a:pt x="36948" y="7426"/>
                    <a:pt x="34503" y="8151"/>
                  </a:cubicBezTo>
                  <a:cubicBezTo>
                    <a:pt x="34503" y="8241"/>
                    <a:pt x="34593" y="8332"/>
                    <a:pt x="34593" y="8332"/>
                  </a:cubicBezTo>
                  <a:cubicBezTo>
                    <a:pt x="34865" y="8422"/>
                    <a:pt x="35227" y="8603"/>
                    <a:pt x="35408" y="8785"/>
                  </a:cubicBezTo>
                  <a:cubicBezTo>
                    <a:pt x="38035" y="8060"/>
                    <a:pt x="40842" y="7426"/>
                    <a:pt x="43377" y="6521"/>
                  </a:cubicBezTo>
                  <a:cubicBezTo>
                    <a:pt x="47543" y="5162"/>
                    <a:pt x="51618" y="3713"/>
                    <a:pt x="55693" y="2083"/>
                  </a:cubicBezTo>
                  <a:cubicBezTo>
                    <a:pt x="57142" y="1902"/>
                    <a:pt x="58591" y="1721"/>
                    <a:pt x="60131" y="1540"/>
                  </a:cubicBezTo>
                  <a:cubicBezTo>
                    <a:pt x="57414" y="1540"/>
                    <a:pt x="54607" y="1540"/>
                    <a:pt x="51890" y="1359"/>
                  </a:cubicBezTo>
                  <a:cubicBezTo>
                    <a:pt x="43649" y="2446"/>
                    <a:pt x="35408" y="3351"/>
                    <a:pt x="27168" y="3985"/>
                  </a:cubicBezTo>
                  <a:cubicBezTo>
                    <a:pt x="22821" y="4257"/>
                    <a:pt x="18474" y="4528"/>
                    <a:pt x="14127" y="4709"/>
                  </a:cubicBezTo>
                  <a:cubicBezTo>
                    <a:pt x="12555" y="4749"/>
                    <a:pt x="10608" y="4976"/>
                    <a:pt x="8678" y="4976"/>
                  </a:cubicBezTo>
                  <a:cubicBezTo>
                    <a:pt x="6160" y="4976"/>
                    <a:pt x="3672" y="4590"/>
                    <a:pt x="2083" y="2898"/>
                  </a:cubicBezTo>
                  <a:cubicBezTo>
                    <a:pt x="1268" y="2174"/>
                    <a:pt x="725" y="1178"/>
                    <a:pt x="725"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8" name="Google Shape;1768;p65"/>
            <p:cNvSpPr/>
            <p:nvPr/>
          </p:nvSpPr>
          <p:spPr>
            <a:xfrm>
              <a:off x="6444548" y="3393093"/>
              <a:ext cx="1651878" cy="575992"/>
            </a:xfrm>
            <a:custGeom>
              <a:avLst/>
              <a:gdLst/>
              <a:ahLst/>
              <a:cxnLst/>
              <a:rect l="l" t="t" r="r" b="b"/>
              <a:pathLst>
                <a:path w="95664" h="33357" extrusionOk="0">
                  <a:moveTo>
                    <a:pt x="94620" y="1"/>
                  </a:moveTo>
                  <a:cubicBezTo>
                    <a:pt x="94565" y="1"/>
                    <a:pt x="94508" y="8"/>
                    <a:pt x="94452" y="24"/>
                  </a:cubicBezTo>
                  <a:cubicBezTo>
                    <a:pt x="90468" y="1473"/>
                    <a:pt x="86664" y="3194"/>
                    <a:pt x="82951" y="5096"/>
                  </a:cubicBezTo>
                  <a:cubicBezTo>
                    <a:pt x="81050" y="6001"/>
                    <a:pt x="79148" y="6997"/>
                    <a:pt x="77337" y="8175"/>
                  </a:cubicBezTo>
                  <a:cubicBezTo>
                    <a:pt x="72899" y="10076"/>
                    <a:pt x="68643" y="12521"/>
                    <a:pt x="64206" y="14423"/>
                  </a:cubicBezTo>
                  <a:cubicBezTo>
                    <a:pt x="59950" y="16415"/>
                    <a:pt x="55512" y="18136"/>
                    <a:pt x="51075" y="19675"/>
                  </a:cubicBezTo>
                  <a:cubicBezTo>
                    <a:pt x="41748" y="22845"/>
                    <a:pt x="32058" y="24656"/>
                    <a:pt x="22640" y="27554"/>
                  </a:cubicBezTo>
                  <a:cubicBezTo>
                    <a:pt x="18022" y="29093"/>
                    <a:pt x="13222" y="30452"/>
                    <a:pt x="8423" y="31538"/>
                  </a:cubicBezTo>
                  <a:cubicBezTo>
                    <a:pt x="6612" y="31901"/>
                    <a:pt x="4710" y="32172"/>
                    <a:pt x="2899" y="32172"/>
                  </a:cubicBezTo>
                  <a:cubicBezTo>
                    <a:pt x="1903" y="32444"/>
                    <a:pt x="997" y="32716"/>
                    <a:pt x="1" y="33078"/>
                  </a:cubicBezTo>
                  <a:cubicBezTo>
                    <a:pt x="725" y="33168"/>
                    <a:pt x="1450" y="33259"/>
                    <a:pt x="2174" y="33350"/>
                  </a:cubicBezTo>
                  <a:cubicBezTo>
                    <a:pt x="2376" y="33354"/>
                    <a:pt x="2579" y="33356"/>
                    <a:pt x="2781" y="33356"/>
                  </a:cubicBezTo>
                  <a:cubicBezTo>
                    <a:pt x="10724" y="33356"/>
                    <a:pt x="18577" y="29947"/>
                    <a:pt x="26172" y="27916"/>
                  </a:cubicBezTo>
                  <a:cubicBezTo>
                    <a:pt x="35409" y="25380"/>
                    <a:pt x="44646" y="23388"/>
                    <a:pt x="53611" y="20219"/>
                  </a:cubicBezTo>
                  <a:cubicBezTo>
                    <a:pt x="61218" y="17411"/>
                    <a:pt x="69368" y="14332"/>
                    <a:pt x="76341" y="9986"/>
                  </a:cubicBezTo>
                  <a:cubicBezTo>
                    <a:pt x="78967" y="8446"/>
                    <a:pt x="81593" y="7088"/>
                    <a:pt x="84400" y="5911"/>
                  </a:cubicBezTo>
                  <a:cubicBezTo>
                    <a:pt x="88023" y="4552"/>
                    <a:pt x="91645" y="3013"/>
                    <a:pt x="95086" y="1202"/>
                  </a:cubicBezTo>
                  <a:cubicBezTo>
                    <a:pt x="95664" y="789"/>
                    <a:pt x="95189" y="1"/>
                    <a:pt x="94620"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9" name="Google Shape;1769;p65"/>
            <p:cNvSpPr/>
            <p:nvPr/>
          </p:nvSpPr>
          <p:spPr>
            <a:xfrm>
              <a:off x="7851884" y="2560057"/>
              <a:ext cx="1110248" cy="891469"/>
            </a:xfrm>
            <a:custGeom>
              <a:avLst/>
              <a:gdLst/>
              <a:ahLst/>
              <a:cxnLst/>
              <a:rect l="l" t="t" r="r" b="b"/>
              <a:pathLst>
                <a:path w="64297" h="51627" extrusionOk="0">
                  <a:moveTo>
                    <a:pt x="25356" y="5977"/>
                  </a:moveTo>
                  <a:cubicBezTo>
                    <a:pt x="26896" y="5977"/>
                    <a:pt x="28526" y="6068"/>
                    <a:pt x="30065" y="6068"/>
                  </a:cubicBezTo>
                  <a:lnTo>
                    <a:pt x="30971" y="6068"/>
                  </a:lnTo>
                  <a:cubicBezTo>
                    <a:pt x="30971" y="6339"/>
                    <a:pt x="31062" y="6520"/>
                    <a:pt x="31062" y="6702"/>
                  </a:cubicBezTo>
                  <a:lnTo>
                    <a:pt x="29613" y="6702"/>
                  </a:lnTo>
                  <a:cubicBezTo>
                    <a:pt x="29370" y="6677"/>
                    <a:pt x="29127" y="6666"/>
                    <a:pt x="28885" y="6666"/>
                  </a:cubicBezTo>
                  <a:cubicBezTo>
                    <a:pt x="28222" y="6666"/>
                    <a:pt x="27559" y="6750"/>
                    <a:pt x="26896" y="6883"/>
                  </a:cubicBezTo>
                  <a:cubicBezTo>
                    <a:pt x="26624" y="6973"/>
                    <a:pt x="26715" y="7426"/>
                    <a:pt x="26896" y="7517"/>
                  </a:cubicBezTo>
                  <a:cubicBezTo>
                    <a:pt x="27493" y="7649"/>
                    <a:pt x="28138" y="7733"/>
                    <a:pt x="28760" y="7733"/>
                  </a:cubicBezTo>
                  <a:cubicBezTo>
                    <a:pt x="28988" y="7733"/>
                    <a:pt x="29213" y="7722"/>
                    <a:pt x="29432" y="7698"/>
                  </a:cubicBezTo>
                  <a:cubicBezTo>
                    <a:pt x="30065" y="7698"/>
                    <a:pt x="30609" y="7698"/>
                    <a:pt x="31243" y="7607"/>
                  </a:cubicBezTo>
                  <a:cubicBezTo>
                    <a:pt x="31333" y="8241"/>
                    <a:pt x="31424" y="8784"/>
                    <a:pt x="31514" y="9328"/>
                  </a:cubicBezTo>
                  <a:cubicBezTo>
                    <a:pt x="31258" y="9313"/>
                    <a:pt x="30999" y="9305"/>
                    <a:pt x="30738" y="9305"/>
                  </a:cubicBezTo>
                  <a:cubicBezTo>
                    <a:pt x="29437" y="9305"/>
                    <a:pt x="28103" y="9494"/>
                    <a:pt x="26896" y="9871"/>
                  </a:cubicBezTo>
                  <a:cubicBezTo>
                    <a:pt x="26805" y="9962"/>
                    <a:pt x="26805" y="9962"/>
                    <a:pt x="26805" y="9962"/>
                  </a:cubicBezTo>
                  <a:cubicBezTo>
                    <a:pt x="26353" y="8603"/>
                    <a:pt x="25900" y="7335"/>
                    <a:pt x="25356" y="5977"/>
                  </a:cubicBezTo>
                  <a:close/>
                  <a:moveTo>
                    <a:pt x="31695" y="10143"/>
                  </a:moveTo>
                  <a:cubicBezTo>
                    <a:pt x="31877" y="10777"/>
                    <a:pt x="31967" y="11411"/>
                    <a:pt x="32058" y="12135"/>
                  </a:cubicBezTo>
                  <a:cubicBezTo>
                    <a:pt x="31575" y="12075"/>
                    <a:pt x="31082" y="12044"/>
                    <a:pt x="30582" y="12044"/>
                  </a:cubicBezTo>
                  <a:cubicBezTo>
                    <a:pt x="29582" y="12044"/>
                    <a:pt x="28556" y="12165"/>
                    <a:pt x="27530" y="12407"/>
                  </a:cubicBezTo>
                  <a:cubicBezTo>
                    <a:pt x="27530" y="12497"/>
                    <a:pt x="27530" y="12497"/>
                    <a:pt x="27530" y="12497"/>
                  </a:cubicBezTo>
                  <a:cubicBezTo>
                    <a:pt x="27258" y="11773"/>
                    <a:pt x="27077" y="11048"/>
                    <a:pt x="26896" y="10324"/>
                  </a:cubicBezTo>
                  <a:lnTo>
                    <a:pt x="26896" y="10324"/>
                  </a:lnTo>
                  <a:cubicBezTo>
                    <a:pt x="27473" y="10388"/>
                    <a:pt x="28051" y="10418"/>
                    <a:pt x="28624" y="10418"/>
                  </a:cubicBezTo>
                  <a:cubicBezTo>
                    <a:pt x="29669" y="10418"/>
                    <a:pt x="30701" y="10318"/>
                    <a:pt x="31695" y="10143"/>
                  </a:cubicBezTo>
                  <a:close/>
                  <a:moveTo>
                    <a:pt x="32239" y="12950"/>
                  </a:moveTo>
                  <a:cubicBezTo>
                    <a:pt x="32420" y="13674"/>
                    <a:pt x="32510" y="14399"/>
                    <a:pt x="32601" y="15123"/>
                  </a:cubicBezTo>
                  <a:cubicBezTo>
                    <a:pt x="32058" y="15123"/>
                    <a:pt x="31514" y="15214"/>
                    <a:pt x="30880" y="15214"/>
                  </a:cubicBezTo>
                  <a:cubicBezTo>
                    <a:pt x="29975" y="15214"/>
                    <a:pt x="28979" y="15304"/>
                    <a:pt x="27983" y="15395"/>
                  </a:cubicBezTo>
                  <a:cubicBezTo>
                    <a:pt x="27802" y="14671"/>
                    <a:pt x="27711" y="13856"/>
                    <a:pt x="27620" y="13131"/>
                  </a:cubicBezTo>
                  <a:lnTo>
                    <a:pt x="27620" y="13131"/>
                  </a:lnTo>
                  <a:cubicBezTo>
                    <a:pt x="28228" y="13238"/>
                    <a:pt x="28835" y="13289"/>
                    <a:pt x="29442" y="13289"/>
                  </a:cubicBezTo>
                  <a:cubicBezTo>
                    <a:pt x="30374" y="13289"/>
                    <a:pt x="31307" y="13169"/>
                    <a:pt x="32239" y="12950"/>
                  </a:cubicBezTo>
                  <a:close/>
                  <a:moveTo>
                    <a:pt x="32782" y="16029"/>
                  </a:moveTo>
                  <a:cubicBezTo>
                    <a:pt x="32873" y="16753"/>
                    <a:pt x="32963" y="17387"/>
                    <a:pt x="33054" y="18021"/>
                  </a:cubicBezTo>
                  <a:cubicBezTo>
                    <a:pt x="32510" y="18021"/>
                    <a:pt x="31786" y="18112"/>
                    <a:pt x="31333" y="18112"/>
                  </a:cubicBezTo>
                  <a:cubicBezTo>
                    <a:pt x="30337" y="18112"/>
                    <a:pt x="29341" y="18112"/>
                    <a:pt x="28435" y="18293"/>
                  </a:cubicBezTo>
                  <a:cubicBezTo>
                    <a:pt x="28254" y="17568"/>
                    <a:pt x="28164" y="16844"/>
                    <a:pt x="28073" y="16119"/>
                  </a:cubicBezTo>
                  <a:lnTo>
                    <a:pt x="28164" y="16119"/>
                  </a:lnTo>
                  <a:cubicBezTo>
                    <a:pt x="28760" y="16252"/>
                    <a:pt x="29357" y="16336"/>
                    <a:pt x="29954" y="16336"/>
                  </a:cubicBezTo>
                  <a:cubicBezTo>
                    <a:pt x="30172" y="16336"/>
                    <a:pt x="30390" y="16325"/>
                    <a:pt x="30609" y="16301"/>
                  </a:cubicBezTo>
                  <a:cubicBezTo>
                    <a:pt x="31333" y="16301"/>
                    <a:pt x="32058" y="16210"/>
                    <a:pt x="32782" y="16029"/>
                  </a:cubicBezTo>
                  <a:close/>
                  <a:moveTo>
                    <a:pt x="33144" y="19017"/>
                  </a:moveTo>
                  <a:cubicBezTo>
                    <a:pt x="33326" y="19742"/>
                    <a:pt x="33326" y="20466"/>
                    <a:pt x="33416" y="21100"/>
                  </a:cubicBezTo>
                  <a:cubicBezTo>
                    <a:pt x="32782" y="21010"/>
                    <a:pt x="32058" y="21010"/>
                    <a:pt x="31424" y="21010"/>
                  </a:cubicBezTo>
                  <a:cubicBezTo>
                    <a:pt x="30428" y="21010"/>
                    <a:pt x="29522" y="21191"/>
                    <a:pt x="28617" y="21553"/>
                  </a:cubicBezTo>
                  <a:cubicBezTo>
                    <a:pt x="28617" y="20738"/>
                    <a:pt x="28526" y="20013"/>
                    <a:pt x="28435" y="19108"/>
                  </a:cubicBezTo>
                  <a:lnTo>
                    <a:pt x="28526" y="19108"/>
                  </a:lnTo>
                  <a:cubicBezTo>
                    <a:pt x="29038" y="19172"/>
                    <a:pt x="29551" y="19236"/>
                    <a:pt x="30095" y="19236"/>
                  </a:cubicBezTo>
                  <a:cubicBezTo>
                    <a:pt x="30320" y="19236"/>
                    <a:pt x="30551" y="19225"/>
                    <a:pt x="30790" y="19198"/>
                  </a:cubicBezTo>
                  <a:cubicBezTo>
                    <a:pt x="31008" y="19223"/>
                    <a:pt x="31227" y="19234"/>
                    <a:pt x="31443" y="19234"/>
                  </a:cubicBezTo>
                  <a:cubicBezTo>
                    <a:pt x="32035" y="19234"/>
                    <a:pt x="32614" y="19150"/>
                    <a:pt x="33144" y="19017"/>
                  </a:cubicBezTo>
                  <a:close/>
                  <a:moveTo>
                    <a:pt x="33597" y="22096"/>
                  </a:moveTo>
                  <a:cubicBezTo>
                    <a:pt x="33688" y="22911"/>
                    <a:pt x="33778" y="23817"/>
                    <a:pt x="33869" y="24722"/>
                  </a:cubicBezTo>
                  <a:cubicBezTo>
                    <a:pt x="33144" y="24722"/>
                    <a:pt x="32420" y="24813"/>
                    <a:pt x="31786" y="24904"/>
                  </a:cubicBezTo>
                  <a:cubicBezTo>
                    <a:pt x="30790" y="24904"/>
                    <a:pt x="29884" y="24994"/>
                    <a:pt x="28979" y="25175"/>
                  </a:cubicBezTo>
                  <a:cubicBezTo>
                    <a:pt x="28798" y="24179"/>
                    <a:pt x="28798" y="23183"/>
                    <a:pt x="28707" y="22096"/>
                  </a:cubicBezTo>
                  <a:lnTo>
                    <a:pt x="28798" y="22096"/>
                  </a:lnTo>
                  <a:cubicBezTo>
                    <a:pt x="29275" y="22202"/>
                    <a:pt x="29784" y="22246"/>
                    <a:pt x="30287" y="22246"/>
                  </a:cubicBezTo>
                  <a:cubicBezTo>
                    <a:pt x="30643" y="22246"/>
                    <a:pt x="30996" y="22224"/>
                    <a:pt x="31333" y="22187"/>
                  </a:cubicBezTo>
                  <a:cubicBezTo>
                    <a:pt x="32148" y="22187"/>
                    <a:pt x="32873" y="22187"/>
                    <a:pt x="33597" y="22096"/>
                  </a:cubicBezTo>
                  <a:close/>
                  <a:moveTo>
                    <a:pt x="33869" y="25719"/>
                  </a:moveTo>
                  <a:lnTo>
                    <a:pt x="33959" y="26624"/>
                  </a:lnTo>
                  <a:lnTo>
                    <a:pt x="33959" y="28254"/>
                  </a:lnTo>
                  <a:cubicBezTo>
                    <a:pt x="33144" y="28164"/>
                    <a:pt x="32239" y="28164"/>
                    <a:pt x="31424" y="28164"/>
                  </a:cubicBezTo>
                  <a:cubicBezTo>
                    <a:pt x="30609" y="28164"/>
                    <a:pt x="29794" y="28164"/>
                    <a:pt x="28979" y="28254"/>
                  </a:cubicBezTo>
                  <a:cubicBezTo>
                    <a:pt x="28979" y="27530"/>
                    <a:pt x="28979" y="26805"/>
                    <a:pt x="28888" y="26081"/>
                  </a:cubicBezTo>
                  <a:lnTo>
                    <a:pt x="28979" y="26081"/>
                  </a:lnTo>
                  <a:cubicBezTo>
                    <a:pt x="28979" y="26081"/>
                    <a:pt x="28979" y="25990"/>
                    <a:pt x="28979" y="25900"/>
                  </a:cubicBezTo>
                  <a:cubicBezTo>
                    <a:pt x="29575" y="26032"/>
                    <a:pt x="30269" y="26116"/>
                    <a:pt x="30918" y="26116"/>
                  </a:cubicBezTo>
                  <a:cubicBezTo>
                    <a:pt x="31155" y="26116"/>
                    <a:pt x="31387" y="26105"/>
                    <a:pt x="31605" y="26081"/>
                  </a:cubicBezTo>
                  <a:cubicBezTo>
                    <a:pt x="32420" y="25990"/>
                    <a:pt x="33144" y="25900"/>
                    <a:pt x="33869" y="25719"/>
                  </a:cubicBezTo>
                  <a:close/>
                  <a:moveTo>
                    <a:pt x="34050" y="29069"/>
                  </a:moveTo>
                  <a:lnTo>
                    <a:pt x="34050" y="31967"/>
                  </a:lnTo>
                  <a:lnTo>
                    <a:pt x="31062" y="31967"/>
                  </a:lnTo>
                  <a:cubicBezTo>
                    <a:pt x="30579" y="31967"/>
                    <a:pt x="30096" y="31927"/>
                    <a:pt x="29613" y="31927"/>
                  </a:cubicBezTo>
                  <a:cubicBezTo>
                    <a:pt x="29371" y="31927"/>
                    <a:pt x="29130" y="31937"/>
                    <a:pt x="28888" y="31967"/>
                  </a:cubicBezTo>
                  <a:cubicBezTo>
                    <a:pt x="28888" y="31152"/>
                    <a:pt x="28979" y="30156"/>
                    <a:pt x="28979" y="29250"/>
                  </a:cubicBezTo>
                  <a:cubicBezTo>
                    <a:pt x="29341" y="29296"/>
                    <a:pt x="29681" y="29318"/>
                    <a:pt x="30020" y="29318"/>
                  </a:cubicBezTo>
                  <a:cubicBezTo>
                    <a:pt x="30360" y="29318"/>
                    <a:pt x="30699" y="29296"/>
                    <a:pt x="31062" y="29250"/>
                  </a:cubicBezTo>
                  <a:cubicBezTo>
                    <a:pt x="32058" y="29250"/>
                    <a:pt x="33054" y="29160"/>
                    <a:pt x="34050" y="29069"/>
                  </a:cubicBezTo>
                  <a:close/>
                  <a:moveTo>
                    <a:pt x="34050" y="33054"/>
                  </a:moveTo>
                  <a:lnTo>
                    <a:pt x="34050" y="36042"/>
                  </a:lnTo>
                  <a:cubicBezTo>
                    <a:pt x="33959" y="36042"/>
                    <a:pt x="33959" y="35952"/>
                    <a:pt x="33869" y="35952"/>
                  </a:cubicBezTo>
                  <a:cubicBezTo>
                    <a:pt x="32601" y="35770"/>
                    <a:pt x="31333" y="35680"/>
                    <a:pt x="30065" y="35680"/>
                  </a:cubicBezTo>
                  <a:lnTo>
                    <a:pt x="28798" y="35680"/>
                  </a:lnTo>
                  <a:cubicBezTo>
                    <a:pt x="28798" y="34774"/>
                    <a:pt x="28798" y="33959"/>
                    <a:pt x="28888" y="33144"/>
                  </a:cubicBezTo>
                  <a:cubicBezTo>
                    <a:pt x="29687" y="33270"/>
                    <a:pt x="30485" y="33338"/>
                    <a:pt x="31284" y="33338"/>
                  </a:cubicBezTo>
                  <a:cubicBezTo>
                    <a:pt x="32206" y="33338"/>
                    <a:pt x="33128" y="33248"/>
                    <a:pt x="34050" y="33054"/>
                  </a:cubicBezTo>
                  <a:close/>
                  <a:moveTo>
                    <a:pt x="33959" y="36676"/>
                  </a:moveTo>
                  <a:cubicBezTo>
                    <a:pt x="33959" y="37219"/>
                    <a:pt x="33959" y="37763"/>
                    <a:pt x="33959" y="38397"/>
                  </a:cubicBezTo>
                  <a:cubicBezTo>
                    <a:pt x="33959" y="38759"/>
                    <a:pt x="33959" y="39121"/>
                    <a:pt x="33869" y="39393"/>
                  </a:cubicBezTo>
                  <a:lnTo>
                    <a:pt x="33688" y="39393"/>
                  </a:lnTo>
                  <a:cubicBezTo>
                    <a:pt x="33597" y="39483"/>
                    <a:pt x="33507" y="39483"/>
                    <a:pt x="33416" y="39574"/>
                  </a:cubicBezTo>
                  <a:cubicBezTo>
                    <a:pt x="32963" y="39664"/>
                    <a:pt x="32510" y="39710"/>
                    <a:pt x="32058" y="39710"/>
                  </a:cubicBezTo>
                  <a:cubicBezTo>
                    <a:pt x="31605" y="39710"/>
                    <a:pt x="31152" y="39664"/>
                    <a:pt x="30699" y="39574"/>
                  </a:cubicBezTo>
                  <a:lnTo>
                    <a:pt x="28435" y="39574"/>
                  </a:lnTo>
                  <a:cubicBezTo>
                    <a:pt x="28526" y="38668"/>
                    <a:pt x="28617" y="37763"/>
                    <a:pt x="28707" y="36857"/>
                  </a:cubicBezTo>
                  <a:lnTo>
                    <a:pt x="30428" y="36857"/>
                  </a:lnTo>
                  <a:cubicBezTo>
                    <a:pt x="31514" y="36857"/>
                    <a:pt x="32692" y="36857"/>
                    <a:pt x="33778" y="36767"/>
                  </a:cubicBezTo>
                  <a:cubicBezTo>
                    <a:pt x="33869" y="36767"/>
                    <a:pt x="33959" y="36676"/>
                    <a:pt x="33959" y="36676"/>
                  </a:cubicBezTo>
                  <a:close/>
                  <a:moveTo>
                    <a:pt x="33778" y="40479"/>
                  </a:moveTo>
                  <a:cubicBezTo>
                    <a:pt x="33688" y="41657"/>
                    <a:pt x="33597" y="42834"/>
                    <a:pt x="33416" y="44011"/>
                  </a:cubicBezTo>
                  <a:lnTo>
                    <a:pt x="30699" y="44011"/>
                  </a:lnTo>
                  <a:cubicBezTo>
                    <a:pt x="29794" y="43921"/>
                    <a:pt x="28888" y="43921"/>
                    <a:pt x="27983" y="43921"/>
                  </a:cubicBezTo>
                  <a:cubicBezTo>
                    <a:pt x="28073" y="42834"/>
                    <a:pt x="28254" y="41657"/>
                    <a:pt x="28345" y="40570"/>
                  </a:cubicBezTo>
                  <a:cubicBezTo>
                    <a:pt x="28998" y="40771"/>
                    <a:pt x="30264" y="40972"/>
                    <a:pt x="31447" y="40972"/>
                  </a:cubicBezTo>
                  <a:cubicBezTo>
                    <a:pt x="32397" y="40972"/>
                    <a:pt x="33294" y="40842"/>
                    <a:pt x="33778" y="40479"/>
                  </a:cubicBezTo>
                  <a:close/>
                  <a:moveTo>
                    <a:pt x="27892" y="44645"/>
                  </a:moveTo>
                  <a:cubicBezTo>
                    <a:pt x="28919" y="45078"/>
                    <a:pt x="29978" y="45284"/>
                    <a:pt x="31051" y="45284"/>
                  </a:cubicBezTo>
                  <a:cubicBezTo>
                    <a:pt x="31775" y="45284"/>
                    <a:pt x="32505" y="45190"/>
                    <a:pt x="33235" y="45007"/>
                  </a:cubicBezTo>
                  <a:lnTo>
                    <a:pt x="33235" y="45007"/>
                  </a:lnTo>
                  <a:cubicBezTo>
                    <a:pt x="33054" y="45913"/>
                    <a:pt x="32782" y="47090"/>
                    <a:pt x="32692" y="47996"/>
                  </a:cubicBezTo>
                  <a:cubicBezTo>
                    <a:pt x="31786" y="47996"/>
                    <a:pt x="29234" y="47622"/>
                    <a:pt x="28505" y="47622"/>
                  </a:cubicBezTo>
                  <a:cubicBezTo>
                    <a:pt x="28432" y="47622"/>
                    <a:pt x="28378" y="47625"/>
                    <a:pt x="28345" y="47633"/>
                  </a:cubicBezTo>
                  <a:cubicBezTo>
                    <a:pt x="27983" y="47724"/>
                    <a:pt x="27802" y="48267"/>
                    <a:pt x="28073" y="48449"/>
                  </a:cubicBezTo>
                  <a:cubicBezTo>
                    <a:pt x="28617" y="48811"/>
                    <a:pt x="29160" y="48992"/>
                    <a:pt x="29703" y="49082"/>
                  </a:cubicBezTo>
                  <a:cubicBezTo>
                    <a:pt x="28888" y="49082"/>
                    <a:pt x="28073" y="49173"/>
                    <a:pt x="27258" y="49173"/>
                  </a:cubicBezTo>
                  <a:cubicBezTo>
                    <a:pt x="27439" y="47633"/>
                    <a:pt x="27711" y="46185"/>
                    <a:pt x="27892" y="44645"/>
                  </a:cubicBezTo>
                  <a:close/>
                  <a:moveTo>
                    <a:pt x="182" y="0"/>
                  </a:moveTo>
                  <a:cubicBezTo>
                    <a:pt x="0" y="0"/>
                    <a:pt x="0" y="181"/>
                    <a:pt x="91" y="272"/>
                  </a:cubicBezTo>
                  <a:cubicBezTo>
                    <a:pt x="3985" y="2989"/>
                    <a:pt x="8875" y="6611"/>
                    <a:pt x="13675" y="7517"/>
                  </a:cubicBezTo>
                  <a:cubicBezTo>
                    <a:pt x="13703" y="7521"/>
                    <a:pt x="13731" y="7524"/>
                    <a:pt x="13757" y="7524"/>
                  </a:cubicBezTo>
                  <a:cubicBezTo>
                    <a:pt x="14244" y="7524"/>
                    <a:pt x="14461" y="6778"/>
                    <a:pt x="13946" y="6520"/>
                  </a:cubicBezTo>
                  <a:cubicBezTo>
                    <a:pt x="13131" y="6249"/>
                    <a:pt x="12316" y="5887"/>
                    <a:pt x="11501" y="5524"/>
                  </a:cubicBezTo>
                  <a:lnTo>
                    <a:pt x="11501" y="5524"/>
                  </a:lnTo>
                  <a:cubicBezTo>
                    <a:pt x="13493" y="5705"/>
                    <a:pt x="15486" y="5796"/>
                    <a:pt x="17478" y="5887"/>
                  </a:cubicBezTo>
                  <a:cubicBezTo>
                    <a:pt x="19651" y="5887"/>
                    <a:pt x="21825" y="5977"/>
                    <a:pt x="23998" y="5977"/>
                  </a:cubicBezTo>
                  <a:cubicBezTo>
                    <a:pt x="24723" y="9147"/>
                    <a:pt x="25809" y="12226"/>
                    <a:pt x="26353" y="15486"/>
                  </a:cubicBezTo>
                  <a:cubicBezTo>
                    <a:pt x="26986" y="19017"/>
                    <a:pt x="27349" y="22640"/>
                    <a:pt x="27530" y="26262"/>
                  </a:cubicBezTo>
                  <a:cubicBezTo>
                    <a:pt x="27620" y="29431"/>
                    <a:pt x="27530" y="32692"/>
                    <a:pt x="27349" y="35861"/>
                  </a:cubicBezTo>
                  <a:cubicBezTo>
                    <a:pt x="27168" y="35861"/>
                    <a:pt x="27077" y="35861"/>
                    <a:pt x="26986" y="35952"/>
                  </a:cubicBezTo>
                  <a:cubicBezTo>
                    <a:pt x="26805" y="36042"/>
                    <a:pt x="26805" y="36314"/>
                    <a:pt x="26986" y="36404"/>
                  </a:cubicBezTo>
                  <a:cubicBezTo>
                    <a:pt x="27077" y="36495"/>
                    <a:pt x="27168" y="36495"/>
                    <a:pt x="27258" y="36495"/>
                  </a:cubicBezTo>
                  <a:cubicBezTo>
                    <a:pt x="26986" y="40751"/>
                    <a:pt x="26443" y="44917"/>
                    <a:pt x="25809" y="48992"/>
                  </a:cubicBezTo>
                  <a:cubicBezTo>
                    <a:pt x="25809" y="49082"/>
                    <a:pt x="25809" y="49173"/>
                    <a:pt x="25809" y="49173"/>
                  </a:cubicBezTo>
                  <a:cubicBezTo>
                    <a:pt x="24270" y="49264"/>
                    <a:pt x="22821" y="49354"/>
                    <a:pt x="21281" y="49535"/>
                  </a:cubicBezTo>
                  <a:cubicBezTo>
                    <a:pt x="16663" y="49807"/>
                    <a:pt x="11773" y="49988"/>
                    <a:pt x="7245" y="51075"/>
                  </a:cubicBezTo>
                  <a:cubicBezTo>
                    <a:pt x="7064" y="51165"/>
                    <a:pt x="7064" y="51527"/>
                    <a:pt x="7336" y="51527"/>
                  </a:cubicBezTo>
                  <a:cubicBezTo>
                    <a:pt x="8227" y="51597"/>
                    <a:pt x="9116" y="51627"/>
                    <a:pt x="10001" y="51627"/>
                  </a:cubicBezTo>
                  <a:cubicBezTo>
                    <a:pt x="13702" y="51627"/>
                    <a:pt x="17356" y="51113"/>
                    <a:pt x="21010" y="50894"/>
                  </a:cubicBezTo>
                  <a:cubicBezTo>
                    <a:pt x="25719" y="50622"/>
                    <a:pt x="30337" y="50350"/>
                    <a:pt x="35046" y="50169"/>
                  </a:cubicBezTo>
                  <a:cubicBezTo>
                    <a:pt x="39936" y="49988"/>
                    <a:pt x="44826" y="49897"/>
                    <a:pt x="49626" y="49897"/>
                  </a:cubicBezTo>
                  <a:cubicBezTo>
                    <a:pt x="52343" y="49897"/>
                    <a:pt x="55153" y="50054"/>
                    <a:pt x="57929" y="50054"/>
                  </a:cubicBezTo>
                  <a:cubicBezTo>
                    <a:pt x="59872" y="50054"/>
                    <a:pt x="61798" y="49977"/>
                    <a:pt x="63662" y="49716"/>
                  </a:cubicBezTo>
                  <a:cubicBezTo>
                    <a:pt x="64296" y="49716"/>
                    <a:pt x="64296" y="48811"/>
                    <a:pt x="63662" y="48811"/>
                  </a:cubicBezTo>
                  <a:cubicBezTo>
                    <a:pt x="61517" y="48425"/>
                    <a:pt x="59271" y="48323"/>
                    <a:pt x="57010" y="48323"/>
                  </a:cubicBezTo>
                  <a:cubicBezTo>
                    <a:pt x="54497" y="48323"/>
                    <a:pt x="51966" y="48449"/>
                    <a:pt x="49535" y="48449"/>
                  </a:cubicBezTo>
                  <a:cubicBezTo>
                    <a:pt x="44826" y="48449"/>
                    <a:pt x="40117" y="48539"/>
                    <a:pt x="35408" y="48811"/>
                  </a:cubicBezTo>
                  <a:lnTo>
                    <a:pt x="34050" y="48811"/>
                  </a:lnTo>
                  <a:cubicBezTo>
                    <a:pt x="34322" y="47543"/>
                    <a:pt x="34412" y="46185"/>
                    <a:pt x="34412" y="44826"/>
                  </a:cubicBezTo>
                  <a:cubicBezTo>
                    <a:pt x="34412" y="44826"/>
                    <a:pt x="34412" y="44736"/>
                    <a:pt x="34412" y="44645"/>
                  </a:cubicBezTo>
                  <a:cubicBezTo>
                    <a:pt x="34503" y="44555"/>
                    <a:pt x="34503" y="44373"/>
                    <a:pt x="34412" y="44192"/>
                  </a:cubicBezTo>
                  <a:cubicBezTo>
                    <a:pt x="34865" y="40027"/>
                    <a:pt x="35046" y="35770"/>
                    <a:pt x="35046" y="31605"/>
                  </a:cubicBezTo>
                  <a:cubicBezTo>
                    <a:pt x="35046" y="24270"/>
                    <a:pt x="34322" y="16844"/>
                    <a:pt x="32782" y="9690"/>
                  </a:cubicBezTo>
                  <a:cubicBezTo>
                    <a:pt x="32782" y="9599"/>
                    <a:pt x="32782" y="9509"/>
                    <a:pt x="32782" y="9509"/>
                  </a:cubicBezTo>
                  <a:cubicBezTo>
                    <a:pt x="32510" y="8332"/>
                    <a:pt x="32239" y="7245"/>
                    <a:pt x="31967" y="6068"/>
                  </a:cubicBezTo>
                  <a:cubicBezTo>
                    <a:pt x="35771" y="6068"/>
                    <a:pt x="39483" y="6158"/>
                    <a:pt x="43287" y="6158"/>
                  </a:cubicBezTo>
                  <a:cubicBezTo>
                    <a:pt x="45702" y="6158"/>
                    <a:pt x="48228" y="6298"/>
                    <a:pt x="50712" y="6298"/>
                  </a:cubicBezTo>
                  <a:cubicBezTo>
                    <a:pt x="52698" y="6298"/>
                    <a:pt x="54657" y="6208"/>
                    <a:pt x="56508" y="5887"/>
                  </a:cubicBezTo>
                  <a:cubicBezTo>
                    <a:pt x="56961" y="5796"/>
                    <a:pt x="56961" y="5162"/>
                    <a:pt x="56508" y="5162"/>
                  </a:cubicBezTo>
                  <a:cubicBezTo>
                    <a:pt x="54561" y="4800"/>
                    <a:pt x="52501" y="4709"/>
                    <a:pt x="50418" y="4709"/>
                  </a:cubicBezTo>
                  <a:cubicBezTo>
                    <a:pt x="48335" y="4709"/>
                    <a:pt x="46230" y="4800"/>
                    <a:pt x="44192" y="4800"/>
                  </a:cubicBezTo>
                  <a:cubicBezTo>
                    <a:pt x="40208" y="4709"/>
                    <a:pt x="36042" y="4800"/>
                    <a:pt x="32058" y="4619"/>
                  </a:cubicBezTo>
                  <a:lnTo>
                    <a:pt x="31514" y="4619"/>
                  </a:lnTo>
                  <a:cubicBezTo>
                    <a:pt x="31514" y="4619"/>
                    <a:pt x="31514" y="4528"/>
                    <a:pt x="31424" y="4438"/>
                  </a:cubicBezTo>
                  <a:cubicBezTo>
                    <a:pt x="31388" y="4224"/>
                    <a:pt x="31240" y="4136"/>
                    <a:pt x="31080" y="4136"/>
                  </a:cubicBezTo>
                  <a:cubicBezTo>
                    <a:pt x="30832" y="4136"/>
                    <a:pt x="30554" y="4344"/>
                    <a:pt x="30609" y="4619"/>
                  </a:cubicBezTo>
                  <a:lnTo>
                    <a:pt x="24541" y="4619"/>
                  </a:lnTo>
                  <a:cubicBezTo>
                    <a:pt x="24451" y="4573"/>
                    <a:pt x="24360" y="4551"/>
                    <a:pt x="24281" y="4551"/>
                  </a:cubicBezTo>
                  <a:cubicBezTo>
                    <a:pt x="24202" y="4551"/>
                    <a:pt x="24134" y="4573"/>
                    <a:pt x="24089" y="4619"/>
                  </a:cubicBezTo>
                  <a:cubicBezTo>
                    <a:pt x="23222" y="4633"/>
                    <a:pt x="22357" y="4641"/>
                    <a:pt x="21494" y="4641"/>
                  </a:cubicBezTo>
                  <a:cubicBezTo>
                    <a:pt x="17041" y="4641"/>
                    <a:pt x="12641" y="4440"/>
                    <a:pt x="8241" y="3985"/>
                  </a:cubicBezTo>
                  <a:cubicBezTo>
                    <a:pt x="5524" y="2626"/>
                    <a:pt x="2898" y="1268"/>
                    <a:pt x="182"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0" name="Google Shape;1770;p65"/>
            <p:cNvSpPr/>
            <p:nvPr/>
          </p:nvSpPr>
          <p:spPr>
            <a:xfrm>
              <a:off x="6576196" y="2442361"/>
              <a:ext cx="179237" cy="86873"/>
            </a:xfrm>
            <a:custGeom>
              <a:avLst/>
              <a:gdLst/>
              <a:ahLst/>
              <a:cxnLst/>
              <a:rect l="l" t="t" r="r" b="b"/>
              <a:pathLst>
                <a:path w="10380" h="5031" extrusionOk="0">
                  <a:moveTo>
                    <a:pt x="165" y="0"/>
                  </a:moveTo>
                  <a:cubicBezTo>
                    <a:pt x="47" y="0"/>
                    <a:pt x="0" y="148"/>
                    <a:pt x="74" y="296"/>
                  </a:cubicBezTo>
                  <a:cubicBezTo>
                    <a:pt x="2881" y="3013"/>
                    <a:pt x="6594" y="4190"/>
                    <a:pt x="10307" y="5005"/>
                  </a:cubicBezTo>
                  <a:cubicBezTo>
                    <a:pt x="10307" y="5023"/>
                    <a:pt x="10311" y="5030"/>
                    <a:pt x="10316" y="5030"/>
                  </a:cubicBezTo>
                  <a:cubicBezTo>
                    <a:pt x="10336" y="5030"/>
                    <a:pt x="10380" y="4915"/>
                    <a:pt x="10307" y="4915"/>
                  </a:cubicBezTo>
                  <a:cubicBezTo>
                    <a:pt x="6775" y="3647"/>
                    <a:pt x="3063" y="2651"/>
                    <a:pt x="255" y="24"/>
                  </a:cubicBezTo>
                  <a:cubicBezTo>
                    <a:pt x="222" y="8"/>
                    <a:pt x="192" y="0"/>
                    <a:pt x="165"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1" name="Google Shape;1771;p65"/>
            <p:cNvSpPr/>
            <p:nvPr/>
          </p:nvSpPr>
          <p:spPr>
            <a:xfrm>
              <a:off x="6632505" y="2447024"/>
              <a:ext cx="140437" cy="44239"/>
            </a:xfrm>
            <a:custGeom>
              <a:avLst/>
              <a:gdLst/>
              <a:ahLst/>
              <a:cxnLst/>
              <a:rect l="l" t="t" r="r" b="b"/>
              <a:pathLst>
                <a:path w="8133" h="2562" extrusionOk="0">
                  <a:moveTo>
                    <a:pt x="65" y="1"/>
                  </a:moveTo>
                  <a:cubicBezTo>
                    <a:pt x="44" y="1"/>
                    <a:pt x="1" y="117"/>
                    <a:pt x="73" y="117"/>
                  </a:cubicBezTo>
                  <a:cubicBezTo>
                    <a:pt x="2428" y="1656"/>
                    <a:pt x="5235" y="2471"/>
                    <a:pt x="8042" y="2562"/>
                  </a:cubicBezTo>
                  <a:cubicBezTo>
                    <a:pt x="8133" y="2562"/>
                    <a:pt x="8133" y="2290"/>
                    <a:pt x="8042" y="2290"/>
                  </a:cubicBezTo>
                  <a:cubicBezTo>
                    <a:pt x="5235" y="2018"/>
                    <a:pt x="2609" y="1203"/>
                    <a:pt x="73" y="26"/>
                  </a:cubicBezTo>
                  <a:cubicBezTo>
                    <a:pt x="73" y="8"/>
                    <a:pt x="70" y="1"/>
                    <a:pt x="65"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2" name="Google Shape;1772;p65"/>
            <p:cNvSpPr/>
            <p:nvPr/>
          </p:nvSpPr>
          <p:spPr>
            <a:xfrm>
              <a:off x="6685361" y="2434954"/>
              <a:ext cx="39111" cy="17216"/>
            </a:xfrm>
            <a:custGeom>
              <a:avLst/>
              <a:gdLst/>
              <a:ahLst/>
              <a:cxnLst/>
              <a:rect l="l" t="t" r="r" b="b"/>
              <a:pathLst>
                <a:path w="2265" h="997" extrusionOk="0">
                  <a:moveTo>
                    <a:pt x="1" y="1"/>
                  </a:moveTo>
                  <a:lnTo>
                    <a:pt x="1" y="91"/>
                  </a:lnTo>
                  <a:cubicBezTo>
                    <a:pt x="635" y="453"/>
                    <a:pt x="1450" y="816"/>
                    <a:pt x="2265" y="997"/>
                  </a:cubicBezTo>
                  <a:cubicBezTo>
                    <a:pt x="2265" y="997"/>
                    <a:pt x="2265" y="906"/>
                    <a:pt x="2265" y="906"/>
                  </a:cubicBezTo>
                  <a:cubicBezTo>
                    <a:pt x="1450" y="635"/>
                    <a:pt x="725" y="363"/>
                    <a:pt x="1"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3" name="Google Shape;1773;p65"/>
            <p:cNvSpPr/>
            <p:nvPr/>
          </p:nvSpPr>
          <p:spPr>
            <a:xfrm>
              <a:off x="5967620" y="3135496"/>
              <a:ext cx="75079" cy="21912"/>
            </a:xfrm>
            <a:custGeom>
              <a:avLst/>
              <a:gdLst/>
              <a:ahLst/>
              <a:cxnLst/>
              <a:rect l="l" t="t" r="r" b="b"/>
              <a:pathLst>
                <a:path w="4348" h="1269" extrusionOk="0">
                  <a:moveTo>
                    <a:pt x="182" y="0"/>
                  </a:moveTo>
                  <a:cubicBezTo>
                    <a:pt x="1" y="91"/>
                    <a:pt x="1" y="272"/>
                    <a:pt x="182" y="363"/>
                  </a:cubicBezTo>
                  <a:cubicBezTo>
                    <a:pt x="1269" y="725"/>
                    <a:pt x="2355" y="997"/>
                    <a:pt x="3533" y="1268"/>
                  </a:cubicBezTo>
                  <a:cubicBezTo>
                    <a:pt x="3714" y="997"/>
                    <a:pt x="3985" y="815"/>
                    <a:pt x="4348" y="725"/>
                  </a:cubicBezTo>
                  <a:cubicBezTo>
                    <a:pt x="2989" y="363"/>
                    <a:pt x="1540" y="91"/>
                    <a:pt x="182"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4" name="Google Shape;1774;p65"/>
            <p:cNvSpPr/>
            <p:nvPr/>
          </p:nvSpPr>
          <p:spPr>
            <a:xfrm>
              <a:off x="5735286" y="3365361"/>
              <a:ext cx="177631" cy="26592"/>
            </a:xfrm>
            <a:custGeom>
              <a:avLst/>
              <a:gdLst/>
              <a:ahLst/>
              <a:cxnLst/>
              <a:rect l="l" t="t" r="r" b="b"/>
              <a:pathLst>
                <a:path w="10287" h="1540" extrusionOk="0">
                  <a:moveTo>
                    <a:pt x="4836" y="0"/>
                  </a:moveTo>
                  <a:cubicBezTo>
                    <a:pt x="3253" y="0"/>
                    <a:pt x="1683" y="242"/>
                    <a:pt x="234" y="725"/>
                  </a:cubicBezTo>
                  <a:cubicBezTo>
                    <a:pt x="1" y="803"/>
                    <a:pt x="102" y="1015"/>
                    <a:pt x="250" y="1015"/>
                  </a:cubicBezTo>
                  <a:cubicBezTo>
                    <a:pt x="274" y="1015"/>
                    <a:pt x="300" y="1009"/>
                    <a:pt x="325" y="996"/>
                  </a:cubicBezTo>
                  <a:cubicBezTo>
                    <a:pt x="1457" y="714"/>
                    <a:pt x="2589" y="572"/>
                    <a:pt x="3743" y="572"/>
                  </a:cubicBezTo>
                  <a:cubicBezTo>
                    <a:pt x="4435" y="572"/>
                    <a:pt x="5136" y="623"/>
                    <a:pt x="5849" y="725"/>
                  </a:cubicBezTo>
                  <a:cubicBezTo>
                    <a:pt x="7207" y="725"/>
                    <a:pt x="8566" y="996"/>
                    <a:pt x="9834" y="1540"/>
                  </a:cubicBezTo>
                  <a:cubicBezTo>
                    <a:pt x="9924" y="1268"/>
                    <a:pt x="10105" y="1087"/>
                    <a:pt x="10286" y="906"/>
                  </a:cubicBezTo>
                  <a:cubicBezTo>
                    <a:pt x="9381" y="453"/>
                    <a:pt x="8294" y="181"/>
                    <a:pt x="7207" y="181"/>
                  </a:cubicBezTo>
                  <a:cubicBezTo>
                    <a:pt x="6423" y="61"/>
                    <a:pt x="5628" y="0"/>
                    <a:pt x="4836"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5" name="Google Shape;1775;p65"/>
            <p:cNvSpPr/>
            <p:nvPr/>
          </p:nvSpPr>
          <p:spPr>
            <a:xfrm>
              <a:off x="5932308" y="3602651"/>
              <a:ext cx="181844" cy="33413"/>
            </a:xfrm>
            <a:custGeom>
              <a:avLst/>
              <a:gdLst/>
              <a:ahLst/>
              <a:cxnLst/>
              <a:rect l="l" t="t" r="r" b="b"/>
              <a:pathLst>
                <a:path w="10531" h="1935" extrusionOk="0">
                  <a:moveTo>
                    <a:pt x="5181" y="0"/>
                  </a:moveTo>
                  <a:cubicBezTo>
                    <a:pt x="3472" y="0"/>
                    <a:pt x="1774" y="431"/>
                    <a:pt x="235" y="1291"/>
                  </a:cubicBezTo>
                  <a:cubicBezTo>
                    <a:pt x="1" y="1369"/>
                    <a:pt x="102" y="1581"/>
                    <a:pt x="251" y="1581"/>
                  </a:cubicBezTo>
                  <a:cubicBezTo>
                    <a:pt x="275" y="1581"/>
                    <a:pt x="300" y="1575"/>
                    <a:pt x="325" y="1563"/>
                  </a:cubicBezTo>
                  <a:cubicBezTo>
                    <a:pt x="1824" y="1168"/>
                    <a:pt x="3391" y="911"/>
                    <a:pt x="4966" y="911"/>
                  </a:cubicBezTo>
                  <a:cubicBezTo>
                    <a:pt x="5200" y="911"/>
                    <a:pt x="5434" y="917"/>
                    <a:pt x="5668" y="929"/>
                  </a:cubicBezTo>
                  <a:cubicBezTo>
                    <a:pt x="7117" y="1110"/>
                    <a:pt x="8475" y="1381"/>
                    <a:pt x="9924" y="1925"/>
                  </a:cubicBezTo>
                  <a:cubicBezTo>
                    <a:pt x="9952" y="1932"/>
                    <a:pt x="9979" y="1935"/>
                    <a:pt x="10005" y="1935"/>
                  </a:cubicBezTo>
                  <a:cubicBezTo>
                    <a:pt x="10324" y="1935"/>
                    <a:pt x="10531" y="1458"/>
                    <a:pt x="10196" y="1291"/>
                  </a:cubicBezTo>
                  <a:cubicBezTo>
                    <a:pt x="8611" y="431"/>
                    <a:pt x="6891" y="0"/>
                    <a:pt x="5181"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6" name="Google Shape;1776;p65"/>
            <p:cNvSpPr/>
            <p:nvPr/>
          </p:nvSpPr>
          <p:spPr>
            <a:xfrm>
              <a:off x="6643142" y="3097818"/>
              <a:ext cx="501552" cy="162798"/>
            </a:xfrm>
            <a:custGeom>
              <a:avLst/>
              <a:gdLst/>
              <a:ahLst/>
              <a:cxnLst/>
              <a:rect l="l" t="t" r="r" b="b"/>
              <a:pathLst>
                <a:path w="29046" h="9428" extrusionOk="0">
                  <a:moveTo>
                    <a:pt x="28611" y="0"/>
                  </a:moveTo>
                  <a:cubicBezTo>
                    <a:pt x="28584" y="0"/>
                    <a:pt x="28556" y="3"/>
                    <a:pt x="28526" y="9"/>
                  </a:cubicBezTo>
                  <a:cubicBezTo>
                    <a:pt x="25900" y="643"/>
                    <a:pt x="23274" y="1005"/>
                    <a:pt x="20648" y="1277"/>
                  </a:cubicBezTo>
                  <a:cubicBezTo>
                    <a:pt x="18655" y="1277"/>
                    <a:pt x="16754" y="1639"/>
                    <a:pt x="14943" y="2273"/>
                  </a:cubicBezTo>
                  <a:cubicBezTo>
                    <a:pt x="9871" y="4265"/>
                    <a:pt x="4981" y="6529"/>
                    <a:pt x="182" y="9065"/>
                  </a:cubicBezTo>
                  <a:cubicBezTo>
                    <a:pt x="1" y="9155"/>
                    <a:pt x="91" y="9427"/>
                    <a:pt x="272" y="9427"/>
                  </a:cubicBezTo>
                  <a:cubicBezTo>
                    <a:pt x="5343" y="7706"/>
                    <a:pt x="10143" y="5624"/>
                    <a:pt x="15033" y="3722"/>
                  </a:cubicBezTo>
                  <a:cubicBezTo>
                    <a:pt x="19470" y="2001"/>
                    <a:pt x="24270" y="2454"/>
                    <a:pt x="28707" y="733"/>
                  </a:cubicBezTo>
                  <a:cubicBezTo>
                    <a:pt x="29046" y="564"/>
                    <a:pt x="28989" y="0"/>
                    <a:pt x="28611"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7" name="Google Shape;1777;p65"/>
            <p:cNvSpPr/>
            <p:nvPr/>
          </p:nvSpPr>
          <p:spPr>
            <a:xfrm>
              <a:off x="6602494" y="3355778"/>
              <a:ext cx="554701" cy="108112"/>
            </a:xfrm>
            <a:custGeom>
              <a:avLst/>
              <a:gdLst/>
              <a:ahLst/>
              <a:cxnLst/>
              <a:rect l="l" t="t" r="r" b="b"/>
              <a:pathLst>
                <a:path w="32124" h="6261" extrusionOk="0">
                  <a:moveTo>
                    <a:pt x="31766" y="0"/>
                  </a:moveTo>
                  <a:cubicBezTo>
                    <a:pt x="31743" y="0"/>
                    <a:pt x="31719" y="4"/>
                    <a:pt x="31695" y="12"/>
                  </a:cubicBezTo>
                  <a:cubicBezTo>
                    <a:pt x="21191" y="2367"/>
                    <a:pt x="10324" y="2004"/>
                    <a:pt x="91" y="5898"/>
                  </a:cubicBezTo>
                  <a:cubicBezTo>
                    <a:pt x="0" y="5989"/>
                    <a:pt x="0" y="6260"/>
                    <a:pt x="181" y="6260"/>
                  </a:cubicBezTo>
                  <a:cubicBezTo>
                    <a:pt x="5977" y="5445"/>
                    <a:pt x="11682" y="4178"/>
                    <a:pt x="17478" y="3363"/>
                  </a:cubicBezTo>
                  <a:cubicBezTo>
                    <a:pt x="22006" y="2819"/>
                    <a:pt x="27982" y="3363"/>
                    <a:pt x="31876" y="555"/>
                  </a:cubicBezTo>
                  <a:cubicBezTo>
                    <a:pt x="32124" y="390"/>
                    <a:pt x="31996" y="0"/>
                    <a:pt x="31766"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8" name="Google Shape;1778;p65"/>
            <p:cNvSpPr/>
            <p:nvPr/>
          </p:nvSpPr>
          <p:spPr>
            <a:xfrm>
              <a:off x="6732726" y="3588129"/>
              <a:ext cx="569724" cy="97803"/>
            </a:xfrm>
            <a:custGeom>
              <a:avLst/>
              <a:gdLst/>
              <a:ahLst/>
              <a:cxnLst/>
              <a:rect l="l" t="t" r="r" b="b"/>
              <a:pathLst>
                <a:path w="32994" h="5664" extrusionOk="0">
                  <a:moveTo>
                    <a:pt x="32585" y="0"/>
                  </a:moveTo>
                  <a:cubicBezTo>
                    <a:pt x="32526" y="0"/>
                    <a:pt x="32462" y="15"/>
                    <a:pt x="32394" y="49"/>
                  </a:cubicBezTo>
                  <a:cubicBezTo>
                    <a:pt x="29496" y="1407"/>
                    <a:pt x="26598" y="1136"/>
                    <a:pt x="23429" y="1317"/>
                  </a:cubicBezTo>
                  <a:cubicBezTo>
                    <a:pt x="20984" y="1589"/>
                    <a:pt x="18629" y="2132"/>
                    <a:pt x="16275" y="2856"/>
                  </a:cubicBezTo>
                  <a:cubicBezTo>
                    <a:pt x="11113" y="4305"/>
                    <a:pt x="5136" y="3219"/>
                    <a:pt x="155" y="5301"/>
                  </a:cubicBezTo>
                  <a:cubicBezTo>
                    <a:pt x="0" y="5301"/>
                    <a:pt x="45" y="5501"/>
                    <a:pt x="175" y="5501"/>
                  </a:cubicBezTo>
                  <a:cubicBezTo>
                    <a:pt x="196" y="5501"/>
                    <a:pt x="220" y="5495"/>
                    <a:pt x="246" y="5483"/>
                  </a:cubicBezTo>
                  <a:cubicBezTo>
                    <a:pt x="5951" y="5301"/>
                    <a:pt x="11837" y="5664"/>
                    <a:pt x="17361" y="4124"/>
                  </a:cubicBezTo>
                  <a:cubicBezTo>
                    <a:pt x="20712" y="3309"/>
                    <a:pt x="24063" y="2856"/>
                    <a:pt x="27504" y="2766"/>
                  </a:cubicBezTo>
                  <a:cubicBezTo>
                    <a:pt x="29496" y="2675"/>
                    <a:pt x="31398" y="1860"/>
                    <a:pt x="32847" y="502"/>
                  </a:cubicBezTo>
                  <a:cubicBezTo>
                    <a:pt x="32994" y="281"/>
                    <a:pt x="32842" y="0"/>
                    <a:pt x="32585"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9" name="Google Shape;1779;p65"/>
            <p:cNvSpPr/>
            <p:nvPr/>
          </p:nvSpPr>
          <p:spPr>
            <a:xfrm>
              <a:off x="7098624" y="2973786"/>
              <a:ext cx="252900" cy="21308"/>
            </a:xfrm>
            <a:custGeom>
              <a:avLst/>
              <a:gdLst/>
              <a:ahLst/>
              <a:cxnLst/>
              <a:rect l="l" t="t" r="r" b="b"/>
              <a:pathLst>
                <a:path w="14646" h="1234" extrusionOk="0">
                  <a:moveTo>
                    <a:pt x="12297" y="0"/>
                  </a:moveTo>
                  <a:cubicBezTo>
                    <a:pt x="10541" y="0"/>
                    <a:pt x="8767" y="65"/>
                    <a:pt x="7038" y="129"/>
                  </a:cubicBezTo>
                  <a:cubicBezTo>
                    <a:pt x="4684" y="219"/>
                    <a:pt x="2329" y="38"/>
                    <a:pt x="156" y="944"/>
                  </a:cubicBezTo>
                  <a:cubicBezTo>
                    <a:pt x="0" y="1021"/>
                    <a:pt x="45" y="1233"/>
                    <a:pt x="176" y="1233"/>
                  </a:cubicBezTo>
                  <a:cubicBezTo>
                    <a:pt x="198" y="1233"/>
                    <a:pt x="221" y="1228"/>
                    <a:pt x="246" y="1215"/>
                  </a:cubicBezTo>
                  <a:cubicBezTo>
                    <a:pt x="1718" y="649"/>
                    <a:pt x="3296" y="543"/>
                    <a:pt x="4869" y="543"/>
                  </a:cubicBezTo>
                  <a:cubicBezTo>
                    <a:pt x="5813" y="543"/>
                    <a:pt x="6755" y="581"/>
                    <a:pt x="7672" y="581"/>
                  </a:cubicBezTo>
                  <a:cubicBezTo>
                    <a:pt x="9936" y="581"/>
                    <a:pt x="12200" y="581"/>
                    <a:pt x="14464" y="219"/>
                  </a:cubicBezTo>
                  <a:cubicBezTo>
                    <a:pt x="14645" y="219"/>
                    <a:pt x="14645" y="38"/>
                    <a:pt x="14464" y="38"/>
                  </a:cubicBezTo>
                  <a:cubicBezTo>
                    <a:pt x="13748" y="11"/>
                    <a:pt x="13024" y="0"/>
                    <a:pt x="12297"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0" name="Google Shape;1780;p65"/>
            <p:cNvSpPr/>
            <p:nvPr/>
          </p:nvSpPr>
          <p:spPr>
            <a:xfrm>
              <a:off x="7149788" y="2945139"/>
              <a:ext cx="173590" cy="15230"/>
            </a:xfrm>
            <a:custGeom>
              <a:avLst/>
              <a:gdLst/>
              <a:ahLst/>
              <a:cxnLst/>
              <a:rect l="l" t="t" r="r" b="b"/>
              <a:pathLst>
                <a:path w="10053" h="882" extrusionOk="0">
                  <a:moveTo>
                    <a:pt x="7538" y="0"/>
                  </a:moveTo>
                  <a:cubicBezTo>
                    <a:pt x="5034" y="0"/>
                    <a:pt x="2582" y="221"/>
                    <a:pt x="181" y="701"/>
                  </a:cubicBezTo>
                  <a:cubicBezTo>
                    <a:pt x="0" y="701"/>
                    <a:pt x="0" y="882"/>
                    <a:pt x="181" y="882"/>
                  </a:cubicBezTo>
                  <a:cubicBezTo>
                    <a:pt x="3351" y="610"/>
                    <a:pt x="6611" y="610"/>
                    <a:pt x="9961" y="339"/>
                  </a:cubicBezTo>
                  <a:cubicBezTo>
                    <a:pt x="10052" y="339"/>
                    <a:pt x="10052" y="67"/>
                    <a:pt x="9961" y="67"/>
                  </a:cubicBezTo>
                  <a:cubicBezTo>
                    <a:pt x="9148" y="23"/>
                    <a:pt x="8341" y="0"/>
                    <a:pt x="7538"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1" name="Google Shape;1781;p65"/>
            <p:cNvSpPr/>
            <p:nvPr/>
          </p:nvSpPr>
          <p:spPr>
            <a:xfrm>
              <a:off x="7188881" y="2933777"/>
              <a:ext cx="54738" cy="6268"/>
            </a:xfrm>
            <a:custGeom>
              <a:avLst/>
              <a:gdLst/>
              <a:ahLst/>
              <a:cxnLst/>
              <a:rect l="l" t="t" r="r" b="b"/>
              <a:pathLst>
                <a:path w="3170" h="363" extrusionOk="0">
                  <a:moveTo>
                    <a:pt x="181" y="1"/>
                  </a:moveTo>
                  <a:cubicBezTo>
                    <a:pt x="0" y="1"/>
                    <a:pt x="0" y="272"/>
                    <a:pt x="181" y="272"/>
                  </a:cubicBezTo>
                  <a:cubicBezTo>
                    <a:pt x="1177" y="272"/>
                    <a:pt x="2083" y="363"/>
                    <a:pt x="3079" y="363"/>
                  </a:cubicBezTo>
                  <a:cubicBezTo>
                    <a:pt x="3170" y="363"/>
                    <a:pt x="3170" y="91"/>
                    <a:pt x="3079" y="91"/>
                  </a:cubicBezTo>
                  <a:cubicBezTo>
                    <a:pt x="2083" y="1"/>
                    <a:pt x="1177" y="1"/>
                    <a:pt x="181"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2" name="Google Shape;1782;p65"/>
            <p:cNvSpPr/>
            <p:nvPr/>
          </p:nvSpPr>
          <p:spPr>
            <a:xfrm>
              <a:off x="6508611" y="2320660"/>
              <a:ext cx="252917" cy="84973"/>
            </a:xfrm>
            <a:custGeom>
              <a:avLst/>
              <a:gdLst/>
              <a:ahLst/>
              <a:cxnLst/>
              <a:rect l="l" t="t" r="r" b="b"/>
              <a:pathLst>
                <a:path w="14647" h="4921" extrusionOk="0">
                  <a:moveTo>
                    <a:pt x="645" y="0"/>
                  </a:moveTo>
                  <a:cubicBezTo>
                    <a:pt x="284" y="0"/>
                    <a:pt x="1" y="514"/>
                    <a:pt x="366" y="733"/>
                  </a:cubicBezTo>
                  <a:cubicBezTo>
                    <a:pt x="3050" y="2567"/>
                    <a:pt x="6918" y="4920"/>
                    <a:pt x="10463" y="4920"/>
                  </a:cubicBezTo>
                  <a:cubicBezTo>
                    <a:pt x="11821" y="4920"/>
                    <a:pt x="13133" y="4575"/>
                    <a:pt x="14312" y="3722"/>
                  </a:cubicBezTo>
                  <a:cubicBezTo>
                    <a:pt x="14647" y="3471"/>
                    <a:pt x="14517" y="2987"/>
                    <a:pt x="14138" y="2987"/>
                  </a:cubicBezTo>
                  <a:cubicBezTo>
                    <a:pt x="14107" y="2987"/>
                    <a:pt x="14074" y="2991"/>
                    <a:pt x="14040" y="2997"/>
                  </a:cubicBezTo>
                  <a:cubicBezTo>
                    <a:pt x="12798" y="3411"/>
                    <a:pt x="11468" y="3618"/>
                    <a:pt x="10133" y="3618"/>
                  </a:cubicBezTo>
                  <a:cubicBezTo>
                    <a:pt x="9131" y="3618"/>
                    <a:pt x="8128" y="3502"/>
                    <a:pt x="7158" y="3269"/>
                  </a:cubicBezTo>
                  <a:cubicBezTo>
                    <a:pt x="4894" y="2545"/>
                    <a:pt x="2811" y="1458"/>
                    <a:pt x="909" y="100"/>
                  </a:cubicBezTo>
                  <a:cubicBezTo>
                    <a:pt x="822" y="30"/>
                    <a:pt x="731" y="0"/>
                    <a:pt x="645"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3" name="Google Shape;1783;p65"/>
            <p:cNvSpPr/>
            <p:nvPr/>
          </p:nvSpPr>
          <p:spPr>
            <a:xfrm>
              <a:off x="6614996" y="3129107"/>
              <a:ext cx="351307" cy="148708"/>
            </a:xfrm>
            <a:custGeom>
              <a:avLst/>
              <a:gdLst/>
              <a:ahLst/>
              <a:cxnLst/>
              <a:rect l="l" t="t" r="r" b="b"/>
              <a:pathLst>
                <a:path w="20345" h="8612" extrusionOk="0">
                  <a:moveTo>
                    <a:pt x="19743" y="0"/>
                  </a:moveTo>
                  <a:cubicBezTo>
                    <a:pt x="19714" y="0"/>
                    <a:pt x="19683" y="3"/>
                    <a:pt x="19652" y="8"/>
                  </a:cubicBezTo>
                  <a:cubicBezTo>
                    <a:pt x="16120" y="461"/>
                    <a:pt x="12588" y="2453"/>
                    <a:pt x="9600" y="3902"/>
                  </a:cubicBezTo>
                  <a:cubicBezTo>
                    <a:pt x="6611" y="5442"/>
                    <a:pt x="2898" y="6347"/>
                    <a:pt x="182" y="8339"/>
                  </a:cubicBezTo>
                  <a:cubicBezTo>
                    <a:pt x="1" y="8430"/>
                    <a:pt x="182" y="8611"/>
                    <a:pt x="272" y="8611"/>
                  </a:cubicBezTo>
                  <a:cubicBezTo>
                    <a:pt x="7064" y="6709"/>
                    <a:pt x="13403" y="3540"/>
                    <a:pt x="19833" y="823"/>
                  </a:cubicBezTo>
                  <a:cubicBezTo>
                    <a:pt x="20344" y="653"/>
                    <a:pt x="20214" y="0"/>
                    <a:pt x="19743"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4" name="Google Shape;1784;p65"/>
            <p:cNvSpPr/>
            <p:nvPr/>
          </p:nvSpPr>
          <p:spPr>
            <a:xfrm>
              <a:off x="6392953" y="3751445"/>
              <a:ext cx="196521" cy="217916"/>
            </a:xfrm>
            <a:custGeom>
              <a:avLst/>
              <a:gdLst/>
              <a:ahLst/>
              <a:cxnLst/>
              <a:rect l="l" t="t" r="r" b="b"/>
              <a:pathLst>
                <a:path w="11381" h="12620" extrusionOk="0">
                  <a:moveTo>
                    <a:pt x="10878" y="0"/>
                  </a:moveTo>
                  <a:cubicBezTo>
                    <a:pt x="10847" y="0"/>
                    <a:pt x="10813" y="3"/>
                    <a:pt x="10777" y="9"/>
                  </a:cubicBezTo>
                  <a:cubicBezTo>
                    <a:pt x="7245" y="734"/>
                    <a:pt x="1087" y="3269"/>
                    <a:pt x="272" y="7435"/>
                  </a:cubicBezTo>
                  <a:cubicBezTo>
                    <a:pt x="0" y="9065"/>
                    <a:pt x="453" y="10695"/>
                    <a:pt x="1630" y="11872"/>
                  </a:cubicBezTo>
                  <a:cubicBezTo>
                    <a:pt x="2264" y="12461"/>
                    <a:pt x="3057" y="12619"/>
                    <a:pt x="3872" y="12619"/>
                  </a:cubicBezTo>
                  <a:cubicBezTo>
                    <a:pt x="4687" y="12619"/>
                    <a:pt x="5524" y="12461"/>
                    <a:pt x="6249" y="12415"/>
                  </a:cubicBezTo>
                  <a:cubicBezTo>
                    <a:pt x="6792" y="12325"/>
                    <a:pt x="6792" y="11510"/>
                    <a:pt x="6249" y="11510"/>
                  </a:cubicBezTo>
                  <a:cubicBezTo>
                    <a:pt x="4528" y="11419"/>
                    <a:pt x="2808" y="11691"/>
                    <a:pt x="1721" y="10152"/>
                  </a:cubicBezTo>
                  <a:cubicBezTo>
                    <a:pt x="725" y="8612"/>
                    <a:pt x="1721" y="6529"/>
                    <a:pt x="2898" y="5443"/>
                  </a:cubicBezTo>
                  <a:cubicBezTo>
                    <a:pt x="5072" y="3269"/>
                    <a:pt x="8241" y="2092"/>
                    <a:pt x="10958" y="734"/>
                  </a:cubicBezTo>
                  <a:cubicBezTo>
                    <a:pt x="11381" y="564"/>
                    <a:pt x="11330" y="0"/>
                    <a:pt x="10878"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5" name="Google Shape;1785;p65"/>
            <p:cNvSpPr/>
            <p:nvPr/>
          </p:nvSpPr>
          <p:spPr>
            <a:xfrm>
              <a:off x="7234226" y="3124549"/>
              <a:ext cx="387811" cy="39404"/>
            </a:xfrm>
            <a:custGeom>
              <a:avLst/>
              <a:gdLst/>
              <a:ahLst/>
              <a:cxnLst/>
              <a:rect l="l" t="t" r="r" b="b"/>
              <a:pathLst>
                <a:path w="22459" h="2282" extrusionOk="0">
                  <a:moveTo>
                    <a:pt x="22368" y="1"/>
                  </a:moveTo>
                  <a:cubicBezTo>
                    <a:pt x="18655" y="363"/>
                    <a:pt x="14942" y="634"/>
                    <a:pt x="11320" y="997"/>
                  </a:cubicBezTo>
                  <a:cubicBezTo>
                    <a:pt x="8023" y="1244"/>
                    <a:pt x="4500" y="2017"/>
                    <a:pt x="1162" y="2017"/>
                  </a:cubicBezTo>
                  <a:cubicBezTo>
                    <a:pt x="833" y="2017"/>
                    <a:pt x="506" y="2009"/>
                    <a:pt x="181" y="1993"/>
                  </a:cubicBezTo>
                  <a:lnTo>
                    <a:pt x="0" y="1993"/>
                  </a:lnTo>
                  <a:lnTo>
                    <a:pt x="0" y="2083"/>
                  </a:lnTo>
                  <a:cubicBezTo>
                    <a:pt x="322" y="2230"/>
                    <a:pt x="691" y="2281"/>
                    <a:pt x="1083" y="2281"/>
                  </a:cubicBezTo>
                  <a:cubicBezTo>
                    <a:pt x="1904" y="2281"/>
                    <a:pt x="2826" y="2054"/>
                    <a:pt x="3623" y="1993"/>
                  </a:cubicBezTo>
                  <a:cubicBezTo>
                    <a:pt x="5615" y="1812"/>
                    <a:pt x="7698" y="1631"/>
                    <a:pt x="9690" y="1449"/>
                  </a:cubicBezTo>
                  <a:cubicBezTo>
                    <a:pt x="13946" y="1087"/>
                    <a:pt x="18112" y="634"/>
                    <a:pt x="22368" y="91"/>
                  </a:cubicBezTo>
                  <a:cubicBezTo>
                    <a:pt x="22458" y="91"/>
                    <a:pt x="22458" y="1"/>
                    <a:pt x="22368"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6" name="Google Shape;1786;p65"/>
            <p:cNvSpPr/>
            <p:nvPr/>
          </p:nvSpPr>
          <p:spPr>
            <a:xfrm>
              <a:off x="7299894" y="3151123"/>
              <a:ext cx="298693" cy="28181"/>
            </a:xfrm>
            <a:custGeom>
              <a:avLst/>
              <a:gdLst/>
              <a:ahLst/>
              <a:cxnLst/>
              <a:rect l="l" t="t" r="r" b="b"/>
              <a:pathLst>
                <a:path w="17298" h="1632" extrusionOk="0">
                  <a:moveTo>
                    <a:pt x="17297" y="1"/>
                  </a:moveTo>
                  <a:lnTo>
                    <a:pt x="17297" y="1"/>
                  </a:lnTo>
                  <a:cubicBezTo>
                    <a:pt x="11501" y="273"/>
                    <a:pt x="5706" y="816"/>
                    <a:pt x="1" y="1631"/>
                  </a:cubicBezTo>
                  <a:cubicBezTo>
                    <a:pt x="5706" y="997"/>
                    <a:pt x="11501" y="454"/>
                    <a:pt x="17297"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7" name="Google Shape;1787;p65"/>
            <p:cNvSpPr/>
            <p:nvPr/>
          </p:nvSpPr>
          <p:spPr>
            <a:xfrm>
              <a:off x="7412478" y="3174590"/>
              <a:ext cx="145444" cy="15644"/>
            </a:xfrm>
            <a:custGeom>
              <a:avLst/>
              <a:gdLst/>
              <a:ahLst/>
              <a:cxnLst/>
              <a:rect l="l" t="t" r="r" b="b"/>
              <a:pathLst>
                <a:path w="8423" h="906" extrusionOk="0">
                  <a:moveTo>
                    <a:pt x="1" y="906"/>
                  </a:moveTo>
                  <a:lnTo>
                    <a:pt x="1" y="906"/>
                  </a:lnTo>
                  <a:cubicBezTo>
                    <a:pt x="2808" y="363"/>
                    <a:pt x="5615" y="91"/>
                    <a:pt x="8423" y="0"/>
                  </a:cubicBezTo>
                  <a:lnTo>
                    <a:pt x="8423" y="0"/>
                  </a:lnTo>
                  <a:cubicBezTo>
                    <a:pt x="5615" y="91"/>
                    <a:pt x="2808" y="363"/>
                    <a:pt x="1" y="906"/>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8" name="Google Shape;1788;p65"/>
            <p:cNvSpPr/>
            <p:nvPr/>
          </p:nvSpPr>
          <p:spPr>
            <a:xfrm>
              <a:off x="6751047" y="2555360"/>
              <a:ext cx="450354" cy="68828"/>
            </a:xfrm>
            <a:custGeom>
              <a:avLst/>
              <a:gdLst/>
              <a:ahLst/>
              <a:cxnLst/>
              <a:rect l="l" t="t" r="r" b="b"/>
              <a:pathLst>
                <a:path w="26081" h="3986" extrusionOk="0">
                  <a:moveTo>
                    <a:pt x="0" y="1"/>
                  </a:moveTo>
                  <a:lnTo>
                    <a:pt x="0" y="91"/>
                  </a:lnTo>
                  <a:cubicBezTo>
                    <a:pt x="8603" y="1450"/>
                    <a:pt x="17297" y="3442"/>
                    <a:pt x="25990" y="3985"/>
                  </a:cubicBezTo>
                  <a:cubicBezTo>
                    <a:pt x="26081" y="3985"/>
                    <a:pt x="26081" y="3804"/>
                    <a:pt x="25990" y="3804"/>
                  </a:cubicBezTo>
                  <a:cubicBezTo>
                    <a:pt x="17568" y="1812"/>
                    <a:pt x="8603" y="1178"/>
                    <a:pt x="0"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9" name="Google Shape;1789;p65"/>
            <p:cNvSpPr/>
            <p:nvPr/>
          </p:nvSpPr>
          <p:spPr>
            <a:xfrm>
              <a:off x="6927745" y="2556931"/>
              <a:ext cx="222060" cy="46916"/>
            </a:xfrm>
            <a:custGeom>
              <a:avLst/>
              <a:gdLst/>
              <a:ahLst/>
              <a:cxnLst/>
              <a:rect l="l" t="t" r="r" b="b"/>
              <a:pathLst>
                <a:path w="12860" h="2717" extrusionOk="0">
                  <a:moveTo>
                    <a:pt x="0" y="0"/>
                  </a:moveTo>
                  <a:lnTo>
                    <a:pt x="0" y="0"/>
                  </a:lnTo>
                  <a:cubicBezTo>
                    <a:pt x="4256" y="996"/>
                    <a:pt x="8512" y="2083"/>
                    <a:pt x="12859" y="2717"/>
                  </a:cubicBezTo>
                  <a:cubicBezTo>
                    <a:pt x="12859" y="2717"/>
                    <a:pt x="12859" y="2626"/>
                    <a:pt x="12859" y="2536"/>
                  </a:cubicBezTo>
                  <a:cubicBezTo>
                    <a:pt x="8603" y="1630"/>
                    <a:pt x="4256" y="906"/>
                    <a:pt x="0"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0" name="Google Shape;1790;p65"/>
            <p:cNvSpPr/>
            <p:nvPr/>
          </p:nvSpPr>
          <p:spPr>
            <a:xfrm>
              <a:off x="6993413" y="2536590"/>
              <a:ext cx="126674" cy="29735"/>
            </a:xfrm>
            <a:custGeom>
              <a:avLst/>
              <a:gdLst/>
              <a:ahLst/>
              <a:cxnLst/>
              <a:rect l="l" t="t" r="r" b="b"/>
              <a:pathLst>
                <a:path w="7336" h="1722" extrusionOk="0">
                  <a:moveTo>
                    <a:pt x="91" y="1"/>
                  </a:moveTo>
                  <a:cubicBezTo>
                    <a:pt x="0" y="91"/>
                    <a:pt x="0" y="273"/>
                    <a:pt x="91" y="273"/>
                  </a:cubicBezTo>
                  <a:cubicBezTo>
                    <a:pt x="2445" y="544"/>
                    <a:pt x="4800" y="1359"/>
                    <a:pt x="7154" y="1721"/>
                  </a:cubicBezTo>
                  <a:cubicBezTo>
                    <a:pt x="7336" y="1721"/>
                    <a:pt x="7336" y="1540"/>
                    <a:pt x="7245" y="1540"/>
                  </a:cubicBezTo>
                  <a:cubicBezTo>
                    <a:pt x="4891" y="816"/>
                    <a:pt x="2536" y="273"/>
                    <a:pt x="91"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1" name="Google Shape;1791;p65"/>
            <p:cNvSpPr/>
            <p:nvPr/>
          </p:nvSpPr>
          <p:spPr>
            <a:xfrm>
              <a:off x="6432047" y="3205464"/>
              <a:ext cx="12519" cy="39508"/>
            </a:xfrm>
            <a:custGeom>
              <a:avLst/>
              <a:gdLst/>
              <a:ahLst/>
              <a:cxnLst/>
              <a:rect l="l" t="t" r="r" b="b"/>
              <a:pathLst>
                <a:path w="725" h="2288" extrusionOk="0">
                  <a:moveTo>
                    <a:pt x="317" y="1"/>
                  </a:moveTo>
                  <a:cubicBezTo>
                    <a:pt x="204" y="1"/>
                    <a:pt x="91" y="69"/>
                    <a:pt x="91" y="205"/>
                  </a:cubicBezTo>
                  <a:cubicBezTo>
                    <a:pt x="0" y="929"/>
                    <a:pt x="91" y="1654"/>
                    <a:pt x="453" y="2287"/>
                  </a:cubicBezTo>
                  <a:cubicBezTo>
                    <a:pt x="544" y="2287"/>
                    <a:pt x="634" y="2287"/>
                    <a:pt x="725" y="2197"/>
                  </a:cubicBezTo>
                  <a:cubicBezTo>
                    <a:pt x="634" y="1472"/>
                    <a:pt x="634" y="839"/>
                    <a:pt x="544" y="205"/>
                  </a:cubicBezTo>
                  <a:cubicBezTo>
                    <a:pt x="544" y="69"/>
                    <a:pt x="431" y="1"/>
                    <a:pt x="317"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2" name="Google Shape;1792;p65"/>
            <p:cNvSpPr/>
            <p:nvPr/>
          </p:nvSpPr>
          <p:spPr>
            <a:xfrm>
              <a:off x="6468015" y="3181618"/>
              <a:ext cx="18770" cy="71954"/>
            </a:xfrm>
            <a:custGeom>
              <a:avLst/>
              <a:gdLst/>
              <a:ahLst/>
              <a:cxnLst/>
              <a:rect l="l" t="t" r="r" b="b"/>
              <a:pathLst>
                <a:path w="1087" h="4167" extrusionOk="0">
                  <a:moveTo>
                    <a:pt x="374" y="1"/>
                  </a:moveTo>
                  <a:cubicBezTo>
                    <a:pt x="317" y="1"/>
                    <a:pt x="272" y="46"/>
                    <a:pt x="272" y="137"/>
                  </a:cubicBezTo>
                  <a:cubicBezTo>
                    <a:pt x="0" y="1495"/>
                    <a:pt x="181" y="2853"/>
                    <a:pt x="725" y="4031"/>
                  </a:cubicBezTo>
                  <a:cubicBezTo>
                    <a:pt x="770" y="4121"/>
                    <a:pt x="860" y="4167"/>
                    <a:pt x="940" y="4167"/>
                  </a:cubicBezTo>
                  <a:cubicBezTo>
                    <a:pt x="1019" y="4167"/>
                    <a:pt x="1087" y="4121"/>
                    <a:pt x="1087" y="4031"/>
                  </a:cubicBezTo>
                  <a:cubicBezTo>
                    <a:pt x="1087" y="3397"/>
                    <a:pt x="996" y="2763"/>
                    <a:pt x="815" y="2129"/>
                  </a:cubicBezTo>
                  <a:cubicBezTo>
                    <a:pt x="725" y="1495"/>
                    <a:pt x="634" y="771"/>
                    <a:pt x="544" y="137"/>
                  </a:cubicBezTo>
                  <a:cubicBezTo>
                    <a:pt x="498" y="46"/>
                    <a:pt x="430" y="1"/>
                    <a:pt x="374"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3" name="Google Shape;1793;p65"/>
            <p:cNvSpPr/>
            <p:nvPr/>
          </p:nvSpPr>
          <p:spPr>
            <a:xfrm>
              <a:off x="6500841" y="3204566"/>
              <a:ext cx="15662" cy="42115"/>
            </a:xfrm>
            <a:custGeom>
              <a:avLst/>
              <a:gdLst/>
              <a:ahLst/>
              <a:cxnLst/>
              <a:rect l="l" t="t" r="r" b="b"/>
              <a:pathLst>
                <a:path w="907" h="2439" extrusionOk="0">
                  <a:moveTo>
                    <a:pt x="568" y="0"/>
                  </a:moveTo>
                  <a:cubicBezTo>
                    <a:pt x="522" y="0"/>
                    <a:pt x="480" y="22"/>
                    <a:pt x="454" y="76"/>
                  </a:cubicBezTo>
                  <a:cubicBezTo>
                    <a:pt x="1" y="800"/>
                    <a:pt x="1" y="1706"/>
                    <a:pt x="454" y="2339"/>
                  </a:cubicBezTo>
                  <a:cubicBezTo>
                    <a:pt x="523" y="2409"/>
                    <a:pt x="605" y="2438"/>
                    <a:pt x="681" y="2438"/>
                  </a:cubicBezTo>
                  <a:cubicBezTo>
                    <a:pt x="803" y="2438"/>
                    <a:pt x="906" y="2361"/>
                    <a:pt x="906" y="2249"/>
                  </a:cubicBezTo>
                  <a:cubicBezTo>
                    <a:pt x="635" y="1615"/>
                    <a:pt x="635" y="891"/>
                    <a:pt x="816" y="257"/>
                  </a:cubicBezTo>
                  <a:cubicBezTo>
                    <a:pt x="816" y="129"/>
                    <a:pt x="680" y="0"/>
                    <a:pt x="568"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4" name="Google Shape;1794;p65"/>
            <p:cNvSpPr/>
            <p:nvPr/>
          </p:nvSpPr>
          <p:spPr>
            <a:xfrm>
              <a:off x="6410152" y="3863649"/>
              <a:ext cx="179841" cy="49022"/>
            </a:xfrm>
            <a:custGeom>
              <a:avLst/>
              <a:gdLst/>
              <a:ahLst/>
              <a:cxnLst/>
              <a:rect l="l" t="t" r="r" b="b"/>
              <a:pathLst>
                <a:path w="10415" h="2839" extrusionOk="0">
                  <a:moveTo>
                    <a:pt x="7616" y="0"/>
                  </a:moveTo>
                  <a:cubicBezTo>
                    <a:pt x="6309" y="0"/>
                    <a:pt x="4994" y="185"/>
                    <a:pt x="3713" y="575"/>
                  </a:cubicBezTo>
                  <a:cubicBezTo>
                    <a:pt x="2627" y="846"/>
                    <a:pt x="272" y="1208"/>
                    <a:pt x="1" y="2567"/>
                  </a:cubicBezTo>
                  <a:cubicBezTo>
                    <a:pt x="1" y="2657"/>
                    <a:pt x="91" y="2748"/>
                    <a:pt x="182" y="2838"/>
                  </a:cubicBezTo>
                  <a:lnTo>
                    <a:pt x="363" y="2838"/>
                  </a:lnTo>
                  <a:cubicBezTo>
                    <a:pt x="997" y="1661"/>
                    <a:pt x="4076" y="1299"/>
                    <a:pt x="5253" y="1118"/>
                  </a:cubicBezTo>
                  <a:cubicBezTo>
                    <a:pt x="6792" y="756"/>
                    <a:pt x="8422" y="756"/>
                    <a:pt x="10052" y="665"/>
                  </a:cubicBezTo>
                  <a:cubicBezTo>
                    <a:pt x="10415" y="665"/>
                    <a:pt x="10415" y="212"/>
                    <a:pt x="10052" y="212"/>
                  </a:cubicBezTo>
                  <a:cubicBezTo>
                    <a:pt x="9250" y="73"/>
                    <a:pt x="8435" y="0"/>
                    <a:pt x="7616"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5" name="Google Shape;1795;p65"/>
            <p:cNvSpPr/>
            <p:nvPr/>
          </p:nvSpPr>
          <p:spPr>
            <a:xfrm>
              <a:off x="6896456" y="3399758"/>
              <a:ext cx="220506" cy="29424"/>
            </a:xfrm>
            <a:custGeom>
              <a:avLst/>
              <a:gdLst/>
              <a:ahLst/>
              <a:cxnLst/>
              <a:rect l="l" t="t" r="r" b="b"/>
              <a:pathLst>
                <a:path w="12770" h="1704" extrusionOk="0">
                  <a:moveTo>
                    <a:pt x="12769" y="1"/>
                  </a:moveTo>
                  <a:cubicBezTo>
                    <a:pt x="10130" y="939"/>
                    <a:pt x="7377" y="1384"/>
                    <a:pt x="4633" y="1384"/>
                  </a:cubicBezTo>
                  <a:cubicBezTo>
                    <a:pt x="3140" y="1384"/>
                    <a:pt x="1650" y="1252"/>
                    <a:pt x="182" y="997"/>
                  </a:cubicBezTo>
                  <a:cubicBezTo>
                    <a:pt x="91" y="997"/>
                    <a:pt x="1" y="1178"/>
                    <a:pt x="182" y="1178"/>
                  </a:cubicBezTo>
                  <a:cubicBezTo>
                    <a:pt x="1663" y="1532"/>
                    <a:pt x="3179" y="1703"/>
                    <a:pt x="4696" y="1703"/>
                  </a:cubicBezTo>
                  <a:cubicBezTo>
                    <a:pt x="7446" y="1703"/>
                    <a:pt x="10202" y="1142"/>
                    <a:pt x="12769" y="91"/>
                  </a:cubicBezTo>
                  <a:cubicBezTo>
                    <a:pt x="12769" y="91"/>
                    <a:pt x="12769" y="1"/>
                    <a:pt x="12769"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6" name="Google Shape;1796;p65"/>
            <p:cNvSpPr/>
            <p:nvPr/>
          </p:nvSpPr>
          <p:spPr>
            <a:xfrm>
              <a:off x="6968393" y="3427904"/>
              <a:ext cx="137622" cy="22154"/>
            </a:xfrm>
            <a:custGeom>
              <a:avLst/>
              <a:gdLst/>
              <a:ahLst/>
              <a:cxnLst/>
              <a:rect l="l" t="t" r="r" b="b"/>
              <a:pathLst>
                <a:path w="7970" h="1283" extrusionOk="0">
                  <a:moveTo>
                    <a:pt x="7788" y="1"/>
                  </a:moveTo>
                  <a:cubicBezTo>
                    <a:pt x="5253" y="635"/>
                    <a:pt x="2717" y="997"/>
                    <a:pt x="91" y="1087"/>
                  </a:cubicBezTo>
                  <a:cubicBezTo>
                    <a:pt x="1" y="1087"/>
                    <a:pt x="1" y="1268"/>
                    <a:pt x="91" y="1268"/>
                  </a:cubicBezTo>
                  <a:cubicBezTo>
                    <a:pt x="354" y="1278"/>
                    <a:pt x="616" y="1282"/>
                    <a:pt x="879" y="1282"/>
                  </a:cubicBezTo>
                  <a:cubicBezTo>
                    <a:pt x="3241" y="1282"/>
                    <a:pt x="5588" y="915"/>
                    <a:pt x="7788" y="182"/>
                  </a:cubicBezTo>
                  <a:cubicBezTo>
                    <a:pt x="7970" y="91"/>
                    <a:pt x="7970" y="1"/>
                    <a:pt x="7788"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7" name="Google Shape;1797;p65"/>
            <p:cNvSpPr/>
            <p:nvPr/>
          </p:nvSpPr>
          <p:spPr>
            <a:xfrm>
              <a:off x="6647839" y="3699556"/>
              <a:ext cx="218624" cy="77065"/>
            </a:xfrm>
            <a:custGeom>
              <a:avLst/>
              <a:gdLst/>
              <a:ahLst/>
              <a:cxnLst/>
              <a:rect l="l" t="t" r="r" b="b"/>
              <a:pathLst>
                <a:path w="12661" h="4463" extrusionOk="0">
                  <a:moveTo>
                    <a:pt x="12548" y="1"/>
                  </a:moveTo>
                  <a:cubicBezTo>
                    <a:pt x="12532" y="1"/>
                    <a:pt x="12514" y="8"/>
                    <a:pt x="12497" y="26"/>
                  </a:cubicBezTo>
                  <a:cubicBezTo>
                    <a:pt x="8332" y="1112"/>
                    <a:pt x="4166" y="2833"/>
                    <a:pt x="91" y="4282"/>
                  </a:cubicBezTo>
                  <a:cubicBezTo>
                    <a:pt x="0" y="4282"/>
                    <a:pt x="91" y="4463"/>
                    <a:pt x="181" y="4463"/>
                  </a:cubicBezTo>
                  <a:cubicBezTo>
                    <a:pt x="4438" y="3467"/>
                    <a:pt x="8603" y="2108"/>
                    <a:pt x="12588" y="207"/>
                  </a:cubicBezTo>
                  <a:cubicBezTo>
                    <a:pt x="12661" y="134"/>
                    <a:pt x="12616" y="1"/>
                    <a:pt x="12548"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8" name="Google Shape;1798;p65"/>
            <p:cNvSpPr/>
            <p:nvPr/>
          </p:nvSpPr>
          <p:spPr>
            <a:xfrm>
              <a:off x="6730705" y="3704426"/>
              <a:ext cx="184020" cy="73767"/>
            </a:xfrm>
            <a:custGeom>
              <a:avLst/>
              <a:gdLst/>
              <a:ahLst/>
              <a:cxnLst/>
              <a:rect l="l" t="t" r="r" b="b"/>
              <a:pathLst>
                <a:path w="10657" h="4272" extrusionOk="0">
                  <a:moveTo>
                    <a:pt x="10383" y="1"/>
                  </a:moveTo>
                  <a:cubicBezTo>
                    <a:pt x="10364" y="1"/>
                    <a:pt x="10344" y="5"/>
                    <a:pt x="10324" y="15"/>
                  </a:cubicBezTo>
                  <a:cubicBezTo>
                    <a:pt x="6883" y="1283"/>
                    <a:pt x="3442" y="2642"/>
                    <a:pt x="91" y="4181"/>
                  </a:cubicBezTo>
                  <a:cubicBezTo>
                    <a:pt x="1" y="4272"/>
                    <a:pt x="91" y="4272"/>
                    <a:pt x="91" y="4272"/>
                  </a:cubicBezTo>
                  <a:cubicBezTo>
                    <a:pt x="3533" y="3094"/>
                    <a:pt x="7064" y="1917"/>
                    <a:pt x="10415" y="378"/>
                  </a:cubicBezTo>
                  <a:cubicBezTo>
                    <a:pt x="10657" y="297"/>
                    <a:pt x="10540" y="1"/>
                    <a:pt x="10383"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9" name="Google Shape;1799;p65"/>
            <p:cNvSpPr/>
            <p:nvPr/>
          </p:nvSpPr>
          <p:spPr>
            <a:xfrm>
              <a:off x="6078650" y="3108127"/>
              <a:ext cx="251777" cy="21135"/>
            </a:xfrm>
            <a:custGeom>
              <a:avLst/>
              <a:gdLst/>
              <a:ahLst/>
              <a:cxnLst/>
              <a:rect l="l" t="t" r="r" b="b"/>
              <a:pathLst>
                <a:path w="14581" h="1224" extrusionOk="0">
                  <a:moveTo>
                    <a:pt x="12107" y="0"/>
                  </a:moveTo>
                  <a:cubicBezTo>
                    <a:pt x="8067" y="0"/>
                    <a:pt x="4079" y="365"/>
                    <a:pt x="91" y="1042"/>
                  </a:cubicBezTo>
                  <a:cubicBezTo>
                    <a:pt x="0" y="1042"/>
                    <a:pt x="0" y="1223"/>
                    <a:pt x="91" y="1223"/>
                  </a:cubicBezTo>
                  <a:cubicBezTo>
                    <a:pt x="4891" y="861"/>
                    <a:pt x="9690" y="318"/>
                    <a:pt x="14580" y="136"/>
                  </a:cubicBezTo>
                  <a:lnTo>
                    <a:pt x="14580" y="46"/>
                  </a:lnTo>
                  <a:cubicBezTo>
                    <a:pt x="13753" y="15"/>
                    <a:pt x="12929" y="0"/>
                    <a:pt x="12107"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0" name="Google Shape;1800;p65"/>
            <p:cNvSpPr/>
            <p:nvPr/>
          </p:nvSpPr>
          <p:spPr>
            <a:xfrm>
              <a:off x="6210004" y="3121423"/>
              <a:ext cx="132925" cy="6268"/>
            </a:xfrm>
            <a:custGeom>
              <a:avLst/>
              <a:gdLst/>
              <a:ahLst/>
              <a:cxnLst/>
              <a:rect l="l" t="t" r="r" b="b"/>
              <a:pathLst>
                <a:path w="7698" h="363" extrusionOk="0">
                  <a:moveTo>
                    <a:pt x="7607" y="0"/>
                  </a:moveTo>
                  <a:cubicBezTo>
                    <a:pt x="5162" y="0"/>
                    <a:pt x="2626" y="91"/>
                    <a:pt x="91" y="182"/>
                  </a:cubicBezTo>
                  <a:cubicBezTo>
                    <a:pt x="0" y="182"/>
                    <a:pt x="0" y="363"/>
                    <a:pt x="91" y="363"/>
                  </a:cubicBezTo>
                  <a:cubicBezTo>
                    <a:pt x="2717" y="363"/>
                    <a:pt x="5162" y="363"/>
                    <a:pt x="7607" y="182"/>
                  </a:cubicBezTo>
                  <a:cubicBezTo>
                    <a:pt x="7698" y="182"/>
                    <a:pt x="7698" y="0"/>
                    <a:pt x="7607"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1" name="Google Shape;1801;p65"/>
            <p:cNvSpPr/>
            <p:nvPr/>
          </p:nvSpPr>
          <p:spPr>
            <a:xfrm>
              <a:off x="6537120" y="2771152"/>
              <a:ext cx="543874" cy="305358"/>
            </a:xfrm>
            <a:custGeom>
              <a:avLst/>
              <a:gdLst/>
              <a:ahLst/>
              <a:cxnLst/>
              <a:rect l="l" t="t" r="r" b="b"/>
              <a:pathLst>
                <a:path w="31497" h="17684" extrusionOk="0">
                  <a:moveTo>
                    <a:pt x="31225" y="1"/>
                  </a:moveTo>
                  <a:cubicBezTo>
                    <a:pt x="19815" y="2989"/>
                    <a:pt x="9491" y="10596"/>
                    <a:pt x="73" y="17478"/>
                  </a:cubicBezTo>
                  <a:cubicBezTo>
                    <a:pt x="0" y="17551"/>
                    <a:pt x="45" y="17684"/>
                    <a:pt x="161" y="17684"/>
                  </a:cubicBezTo>
                  <a:cubicBezTo>
                    <a:pt x="189" y="17684"/>
                    <a:pt x="220" y="17677"/>
                    <a:pt x="254" y="17659"/>
                  </a:cubicBezTo>
                  <a:cubicBezTo>
                    <a:pt x="5054" y="14490"/>
                    <a:pt x="9853" y="11139"/>
                    <a:pt x="14834" y="8151"/>
                  </a:cubicBezTo>
                  <a:cubicBezTo>
                    <a:pt x="20086" y="5072"/>
                    <a:pt x="25610" y="2355"/>
                    <a:pt x="31316" y="182"/>
                  </a:cubicBezTo>
                  <a:cubicBezTo>
                    <a:pt x="31497" y="182"/>
                    <a:pt x="31406" y="1"/>
                    <a:pt x="31225"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2" name="Google Shape;1802;p65"/>
            <p:cNvSpPr/>
            <p:nvPr/>
          </p:nvSpPr>
          <p:spPr>
            <a:xfrm>
              <a:off x="6854237" y="2788040"/>
              <a:ext cx="231022" cy="105090"/>
            </a:xfrm>
            <a:custGeom>
              <a:avLst/>
              <a:gdLst/>
              <a:ahLst/>
              <a:cxnLst/>
              <a:rect l="l" t="t" r="r" b="b"/>
              <a:pathLst>
                <a:path w="13379" h="6086" extrusionOk="0">
                  <a:moveTo>
                    <a:pt x="13202" y="0"/>
                  </a:moveTo>
                  <a:cubicBezTo>
                    <a:pt x="13180" y="0"/>
                    <a:pt x="13157" y="6"/>
                    <a:pt x="13132" y="19"/>
                  </a:cubicBezTo>
                  <a:cubicBezTo>
                    <a:pt x="8604" y="1468"/>
                    <a:pt x="4257" y="3460"/>
                    <a:pt x="91" y="5905"/>
                  </a:cubicBezTo>
                  <a:cubicBezTo>
                    <a:pt x="1" y="5905"/>
                    <a:pt x="91" y="6086"/>
                    <a:pt x="182" y="6086"/>
                  </a:cubicBezTo>
                  <a:cubicBezTo>
                    <a:pt x="4438" y="3913"/>
                    <a:pt x="8785" y="2101"/>
                    <a:pt x="13222" y="290"/>
                  </a:cubicBezTo>
                  <a:cubicBezTo>
                    <a:pt x="13378" y="212"/>
                    <a:pt x="13333" y="0"/>
                    <a:pt x="13202"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3" name="Google Shape;1803;p65"/>
            <p:cNvSpPr/>
            <p:nvPr/>
          </p:nvSpPr>
          <p:spPr>
            <a:xfrm>
              <a:off x="6962142" y="2827444"/>
              <a:ext cx="90706" cy="39111"/>
            </a:xfrm>
            <a:custGeom>
              <a:avLst/>
              <a:gdLst/>
              <a:ahLst/>
              <a:cxnLst/>
              <a:rect l="l" t="t" r="r" b="b"/>
              <a:pathLst>
                <a:path w="5253" h="2265" extrusionOk="0">
                  <a:moveTo>
                    <a:pt x="4981" y="1"/>
                  </a:moveTo>
                  <a:cubicBezTo>
                    <a:pt x="3351" y="544"/>
                    <a:pt x="1721" y="1178"/>
                    <a:pt x="181" y="1993"/>
                  </a:cubicBezTo>
                  <a:cubicBezTo>
                    <a:pt x="0" y="2083"/>
                    <a:pt x="91" y="2265"/>
                    <a:pt x="272" y="2265"/>
                  </a:cubicBezTo>
                  <a:cubicBezTo>
                    <a:pt x="1993" y="1721"/>
                    <a:pt x="3532" y="1178"/>
                    <a:pt x="5072" y="363"/>
                  </a:cubicBezTo>
                  <a:cubicBezTo>
                    <a:pt x="5253" y="272"/>
                    <a:pt x="5162" y="1"/>
                    <a:pt x="4981"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4" name="Google Shape;1804;p65"/>
            <p:cNvSpPr/>
            <p:nvPr/>
          </p:nvSpPr>
          <p:spPr>
            <a:xfrm>
              <a:off x="7116945" y="3640329"/>
              <a:ext cx="148224" cy="42478"/>
            </a:xfrm>
            <a:custGeom>
              <a:avLst/>
              <a:gdLst/>
              <a:ahLst/>
              <a:cxnLst/>
              <a:rect l="l" t="t" r="r" b="b"/>
              <a:pathLst>
                <a:path w="8584" h="2460" extrusionOk="0">
                  <a:moveTo>
                    <a:pt x="8324" y="0"/>
                  </a:moveTo>
                  <a:cubicBezTo>
                    <a:pt x="8299" y="0"/>
                    <a:pt x="8271" y="5"/>
                    <a:pt x="8241" y="14"/>
                  </a:cubicBezTo>
                  <a:cubicBezTo>
                    <a:pt x="6792" y="377"/>
                    <a:pt x="5253" y="739"/>
                    <a:pt x="3713" y="920"/>
                  </a:cubicBezTo>
                  <a:cubicBezTo>
                    <a:pt x="2966" y="920"/>
                    <a:pt x="1914" y="614"/>
                    <a:pt x="1014" y="614"/>
                  </a:cubicBezTo>
                  <a:cubicBezTo>
                    <a:pt x="714" y="614"/>
                    <a:pt x="431" y="648"/>
                    <a:pt x="182" y="739"/>
                  </a:cubicBezTo>
                  <a:cubicBezTo>
                    <a:pt x="91" y="830"/>
                    <a:pt x="0" y="920"/>
                    <a:pt x="0" y="1011"/>
                  </a:cubicBezTo>
                  <a:cubicBezTo>
                    <a:pt x="91" y="1826"/>
                    <a:pt x="815" y="2188"/>
                    <a:pt x="1449" y="2460"/>
                  </a:cubicBezTo>
                  <a:cubicBezTo>
                    <a:pt x="667" y="1677"/>
                    <a:pt x="387" y="1286"/>
                    <a:pt x="655" y="1286"/>
                  </a:cubicBezTo>
                  <a:cubicBezTo>
                    <a:pt x="728" y="1286"/>
                    <a:pt x="841" y="1315"/>
                    <a:pt x="997" y="1373"/>
                  </a:cubicBezTo>
                  <a:cubicBezTo>
                    <a:pt x="1178" y="1373"/>
                    <a:pt x="1359" y="1463"/>
                    <a:pt x="1540" y="1463"/>
                  </a:cubicBezTo>
                  <a:cubicBezTo>
                    <a:pt x="2123" y="1569"/>
                    <a:pt x="2707" y="1613"/>
                    <a:pt x="3309" y="1613"/>
                  </a:cubicBezTo>
                  <a:cubicBezTo>
                    <a:pt x="3734" y="1613"/>
                    <a:pt x="4169" y="1591"/>
                    <a:pt x="4619" y="1554"/>
                  </a:cubicBezTo>
                  <a:cubicBezTo>
                    <a:pt x="5977" y="1463"/>
                    <a:pt x="7245" y="1101"/>
                    <a:pt x="8422" y="377"/>
                  </a:cubicBezTo>
                  <a:cubicBezTo>
                    <a:pt x="8584" y="296"/>
                    <a:pt x="8529" y="0"/>
                    <a:pt x="8324"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5" name="Google Shape;1805;p65"/>
            <p:cNvSpPr/>
            <p:nvPr/>
          </p:nvSpPr>
          <p:spPr>
            <a:xfrm>
              <a:off x="7148216" y="3667145"/>
              <a:ext cx="101654" cy="20358"/>
            </a:xfrm>
            <a:custGeom>
              <a:avLst/>
              <a:gdLst/>
              <a:ahLst/>
              <a:cxnLst/>
              <a:rect l="l" t="t" r="r" b="b"/>
              <a:pathLst>
                <a:path w="5887" h="1179" extrusionOk="0">
                  <a:moveTo>
                    <a:pt x="5615" y="1"/>
                  </a:moveTo>
                  <a:cubicBezTo>
                    <a:pt x="3804" y="182"/>
                    <a:pt x="1993" y="725"/>
                    <a:pt x="182" y="997"/>
                  </a:cubicBezTo>
                  <a:cubicBezTo>
                    <a:pt x="1" y="997"/>
                    <a:pt x="1" y="1178"/>
                    <a:pt x="182" y="1178"/>
                  </a:cubicBezTo>
                  <a:cubicBezTo>
                    <a:pt x="1993" y="1178"/>
                    <a:pt x="3895" y="907"/>
                    <a:pt x="5706" y="273"/>
                  </a:cubicBezTo>
                  <a:cubicBezTo>
                    <a:pt x="5887" y="182"/>
                    <a:pt x="5796" y="1"/>
                    <a:pt x="5615"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6" name="Google Shape;1806;p65"/>
            <p:cNvSpPr/>
            <p:nvPr/>
          </p:nvSpPr>
          <p:spPr>
            <a:xfrm>
              <a:off x="7760056" y="2561300"/>
              <a:ext cx="243524" cy="144201"/>
            </a:xfrm>
            <a:custGeom>
              <a:avLst/>
              <a:gdLst/>
              <a:ahLst/>
              <a:cxnLst/>
              <a:rect l="l" t="t" r="r" b="b"/>
              <a:pathLst>
                <a:path w="14103" h="8351" extrusionOk="0">
                  <a:moveTo>
                    <a:pt x="263" y="1"/>
                  </a:moveTo>
                  <a:cubicBezTo>
                    <a:pt x="113" y="1"/>
                    <a:pt x="1" y="213"/>
                    <a:pt x="157" y="290"/>
                  </a:cubicBezTo>
                  <a:cubicBezTo>
                    <a:pt x="4866" y="2826"/>
                    <a:pt x="9484" y="5543"/>
                    <a:pt x="14012" y="8350"/>
                  </a:cubicBezTo>
                  <a:lnTo>
                    <a:pt x="14102" y="8350"/>
                  </a:lnTo>
                  <a:cubicBezTo>
                    <a:pt x="9575" y="5362"/>
                    <a:pt x="5047" y="2554"/>
                    <a:pt x="338" y="19"/>
                  </a:cubicBezTo>
                  <a:cubicBezTo>
                    <a:pt x="312" y="6"/>
                    <a:pt x="287" y="1"/>
                    <a:pt x="263"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7" name="Google Shape;1807;p65"/>
            <p:cNvSpPr/>
            <p:nvPr/>
          </p:nvSpPr>
          <p:spPr>
            <a:xfrm>
              <a:off x="7882051" y="2668859"/>
              <a:ext cx="169999" cy="91362"/>
            </a:xfrm>
            <a:custGeom>
              <a:avLst/>
              <a:gdLst/>
              <a:ahLst/>
              <a:cxnLst/>
              <a:rect l="l" t="t" r="r" b="b"/>
              <a:pathLst>
                <a:path w="9845" h="5291" extrusionOk="0">
                  <a:moveTo>
                    <a:pt x="48" y="1"/>
                  </a:moveTo>
                  <a:cubicBezTo>
                    <a:pt x="27" y="1"/>
                    <a:pt x="1" y="65"/>
                    <a:pt x="65" y="129"/>
                  </a:cubicBezTo>
                  <a:cubicBezTo>
                    <a:pt x="2781" y="2574"/>
                    <a:pt x="6041" y="4294"/>
                    <a:pt x="9664" y="5291"/>
                  </a:cubicBezTo>
                  <a:cubicBezTo>
                    <a:pt x="9845" y="5291"/>
                    <a:pt x="9845" y="5019"/>
                    <a:pt x="9754" y="5019"/>
                  </a:cubicBezTo>
                  <a:cubicBezTo>
                    <a:pt x="6313" y="3661"/>
                    <a:pt x="3144" y="2031"/>
                    <a:pt x="65" y="38"/>
                  </a:cubicBezTo>
                  <a:cubicBezTo>
                    <a:pt x="65" y="12"/>
                    <a:pt x="57" y="1"/>
                    <a:pt x="48"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8" name="Google Shape;1808;p65"/>
            <p:cNvSpPr/>
            <p:nvPr/>
          </p:nvSpPr>
          <p:spPr>
            <a:xfrm>
              <a:off x="7922543" y="2726947"/>
              <a:ext cx="135325" cy="63303"/>
            </a:xfrm>
            <a:custGeom>
              <a:avLst/>
              <a:gdLst/>
              <a:ahLst/>
              <a:cxnLst/>
              <a:rect l="l" t="t" r="r" b="b"/>
              <a:pathLst>
                <a:path w="7837" h="3666" extrusionOk="0">
                  <a:moveTo>
                    <a:pt x="114" y="0"/>
                  </a:moveTo>
                  <a:cubicBezTo>
                    <a:pt x="46" y="0"/>
                    <a:pt x="1" y="133"/>
                    <a:pt x="74" y="206"/>
                  </a:cubicBezTo>
                  <a:cubicBezTo>
                    <a:pt x="2247" y="1927"/>
                    <a:pt x="4874" y="3104"/>
                    <a:pt x="7681" y="3647"/>
                  </a:cubicBezTo>
                  <a:cubicBezTo>
                    <a:pt x="7694" y="3660"/>
                    <a:pt x="7706" y="3665"/>
                    <a:pt x="7718" y="3665"/>
                  </a:cubicBezTo>
                  <a:cubicBezTo>
                    <a:pt x="7791" y="3665"/>
                    <a:pt x="7837" y="3453"/>
                    <a:pt x="7681" y="3376"/>
                  </a:cubicBezTo>
                  <a:cubicBezTo>
                    <a:pt x="5055" y="2561"/>
                    <a:pt x="2519" y="1383"/>
                    <a:pt x="165" y="25"/>
                  </a:cubicBezTo>
                  <a:cubicBezTo>
                    <a:pt x="147" y="8"/>
                    <a:pt x="130" y="0"/>
                    <a:pt x="114"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9" name="Google Shape;1809;p65"/>
            <p:cNvSpPr/>
            <p:nvPr/>
          </p:nvSpPr>
          <p:spPr>
            <a:xfrm>
              <a:off x="7988142" y="2791165"/>
              <a:ext cx="63907" cy="26920"/>
            </a:xfrm>
            <a:custGeom>
              <a:avLst/>
              <a:gdLst/>
              <a:ahLst/>
              <a:cxnLst/>
              <a:rect l="l" t="t" r="r" b="b"/>
              <a:pathLst>
                <a:path w="3701" h="1559" extrusionOk="0">
                  <a:moveTo>
                    <a:pt x="131" y="0"/>
                  </a:moveTo>
                  <a:cubicBezTo>
                    <a:pt x="56" y="0"/>
                    <a:pt x="1" y="200"/>
                    <a:pt x="78" y="200"/>
                  </a:cubicBezTo>
                  <a:cubicBezTo>
                    <a:pt x="1075" y="924"/>
                    <a:pt x="2252" y="1468"/>
                    <a:pt x="3520" y="1558"/>
                  </a:cubicBezTo>
                  <a:cubicBezTo>
                    <a:pt x="3610" y="1558"/>
                    <a:pt x="3701" y="1377"/>
                    <a:pt x="3610" y="1287"/>
                  </a:cubicBezTo>
                  <a:cubicBezTo>
                    <a:pt x="2976" y="1105"/>
                    <a:pt x="2433" y="1015"/>
                    <a:pt x="1890" y="743"/>
                  </a:cubicBezTo>
                  <a:cubicBezTo>
                    <a:pt x="1256" y="562"/>
                    <a:pt x="712" y="290"/>
                    <a:pt x="169" y="19"/>
                  </a:cubicBezTo>
                  <a:cubicBezTo>
                    <a:pt x="156" y="6"/>
                    <a:pt x="143" y="0"/>
                    <a:pt x="131"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0" name="Google Shape;1810;p65"/>
            <p:cNvSpPr/>
            <p:nvPr/>
          </p:nvSpPr>
          <p:spPr>
            <a:xfrm>
              <a:off x="5891004" y="3431029"/>
              <a:ext cx="835039" cy="260860"/>
            </a:xfrm>
            <a:custGeom>
              <a:avLst/>
              <a:gdLst/>
              <a:ahLst/>
              <a:cxnLst/>
              <a:rect l="l" t="t" r="r" b="b"/>
              <a:pathLst>
                <a:path w="48359" h="15107" extrusionOk="0">
                  <a:moveTo>
                    <a:pt x="47543" y="1"/>
                  </a:moveTo>
                  <a:cubicBezTo>
                    <a:pt x="42291" y="1"/>
                    <a:pt x="36495" y="1359"/>
                    <a:pt x="31424" y="2536"/>
                  </a:cubicBezTo>
                  <a:cubicBezTo>
                    <a:pt x="26534" y="3623"/>
                    <a:pt x="21825" y="5525"/>
                    <a:pt x="16935" y="6430"/>
                  </a:cubicBezTo>
                  <a:cubicBezTo>
                    <a:pt x="12679" y="7155"/>
                    <a:pt x="8060" y="7064"/>
                    <a:pt x="4166" y="9238"/>
                  </a:cubicBezTo>
                  <a:cubicBezTo>
                    <a:pt x="2083" y="10415"/>
                    <a:pt x="1" y="12588"/>
                    <a:pt x="1359" y="14943"/>
                  </a:cubicBezTo>
                  <a:cubicBezTo>
                    <a:pt x="1397" y="15057"/>
                    <a:pt x="1482" y="15107"/>
                    <a:pt x="1569" y="15107"/>
                  </a:cubicBezTo>
                  <a:cubicBezTo>
                    <a:pt x="1689" y="15107"/>
                    <a:pt x="1812" y="15010"/>
                    <a:pt x="1812" y="14852"/>
                  </a:cubicBezTo>
                  <a:cubicBezTo>
                    <a:pt x="1087" y="9600"/>
                    <a:pt x="9781" y="8604"/>
                    <a:pt x="13131" y="8151"/>
                  </a:cubicBezTo>
                  <a:cubicBezTo>
                    <a:pt x="16573" y="7698"/>
                    <a:pt x="20014" y="6974"/>
                    <a:pt x="23455" y="6068"/>
                  </a:cubicBezTo>
                  <a:cubicBezTo>
                    <a:pt x="27621" y="4800"/>
                    <a:pt x="31967" y="3714"/>
                    <a:pt x="36314" y="2899"/>
                  </a:cubicBezTo>
                  <a:cubicBezTo>
                    <a:pt x="40117" y="2265"/>
                    <a:pt x="44102" y="2084"/>
                    <a:pt x="47815" y="906"/>
                  </a:cubicBezTo>
                  <a:cubicBezTo>
                    <a:pt x="48358" y="725"/>
                    <a:pt x="48086" y="1"/>
                    <a:pt x="47543"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1" name="Google Shape;1811;p65"/>
            <p:cNvSpPr/>
            <p:nvPr/>
          </p:nvSpPr>
          <p:spPr>
            <a:xfrm>
              <a:off x="6643142" y="3448228"/>
              <a:ext cx="228311" cy="45379"/>
            </a:xfrm>
            <a:custGeom>
              <a:avLst/>
              <a:gdLst/>
              <a:ahLst/>
              <a:cxnLst/>
              <a:rect l="l" t="t" r="r" b="b"/>
              <a:pathLst>
                <a:path w="13222" h="2628" extrusionOk="0">
                  <a:moveTo>
                    <a:pt x="13131" y="1"/>
                  </a:moveTo>
                  <a:cubicBezTo>
                    <a:pt x="8785" y="273"/>
                    <a:pt x="4347" y="997"/>
                    <a:pt x="182" y="2265"/>
                  </a:cubicBezTo>
                  <a:cubicBezTo>
                    <a:pt x="1" y="2355"/>
                    <a:pt x="91" y="2627"/>
                    <a:pt x="272" y="2627"/>
                  </a:cubicBezTo>
                  <a:cubicBezTo>
                    <a:pt x="4528" y="1540"/>
                    <a:pt x="8785" y="725"/>
                    <a:pt x="13131" y="182"/>
                  </a:cubicBezTo>
                  <a:cubicBezTo>
                    <a:pt x="13222" y="182"/>
                    <a:pt x="13222" y="1"/>
                    <a:pt x="13131"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2" name="Google Shape;1812;p65"/>
            <p:cNvSpPr/>
            <p:nvPr/>
          </p:nvSpPr>
          <p:spPr>
            <a:xfrm>
              <a:off x="6741653" y="3462301"/>
              <a:ext cx="139193" cy="29735"/>
            </a:xfrm>
            <a:custGeom>
              <a:avLst/>
              <a:gdLst/>
              <a:ahLst/>
              <a:cxnLst/>
              <a:rect l="l" t="t" r="r" b="b"/>
              <a:pathLst>
                <a:path w="8061" h="1722" extrusionOk="0">
                  <a:moveTo>
                    <a:pt x="7879" y="1"/>
                  </a:moveTo>
                  <a:cubicBezTo>
                    <a:pt x="5253" y="273"/>
                    <a:pt x="2717" y="725"/>
                    <a:pt x="182" y="1450"/>
                  </a:cubicBezTo>
                  <a:cubicBezTo>
                    <a:pt x="1" y="1450"/>
                    <a:pt x="1" y="1722"/>
                    <a:pt x="182" y="1722"/>
                  </a:cubicBezTo>
                  <a:cubicBezTo>
                    <a:pt x="2627" y="1178"/>
                    <a:pt x="5253" y="997"/>
                    <a:pt x="7879" y="454"/>
                  </a:cubicBezTo>
                  <a:cubicBezTo>
                    <a:pt x="8060" y="454"/>
                    <a:pt x="8060" y="91"/>
                    <a:pt x="7879"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3" name="Google Shape;1813;p65"/>
            <p:cNvSpPr/>
            <p:nvPr/>
          </p:nvSpPr>
          <p:spPr>
            <a:xfrm>
              <a:off x="6690058" y="3196485"/>
              <a:ext cx="250206" cy="84455"/>
            </a:xfrm>
            <a:custGeom>
              <a:avLst/>
              <a:gdLst/>
              <a:ahLst/>
              <a:cxnLst/>
              <a:rect l="l" t="t" r="r" b="b"/>
              <a:pathLst>
                <a:path w="14490" h="4891" extrusionOk="0">
                  <a:moveTo>
                    <a:pt x="14490" y="0"/>
                  </a:moveTo>
                  <a:cubicBezTo>
                    <a:pt x="9599" y="1177"/>
                    <a:pt x="4800" y="2807"/>
                    <a:pt x="91" y="4709"/>
                  </a:cubicBezTo>
                  <a:cubicBezTo>
                    <a:pt x="0" y="4800"/>
                    <a:pt x="0" y="4890"/>
                    <a:pt x="91" y="4890"/>
                  </a:cubicBezTo>
                  <a:cubicBezTo>
                    <a:pt x="4890" y="3170"/>
                    <a:pt x="9690" y="1630"/>
                    <a:pt x="14490" y="91"/>
                  </a:cubicBezTo>
                  <a:lnTo>
                    <a:pt x="14490" y="0"/>
                  </a:ln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4" name="Google Shape;1814;p65"/>
            <p:cNvSpPr/>
            <p:nvPr/>
          </p:nvSpPr>
          <p:spPr>
            <a:xfrm>
              <a:off x="6810464" y="3232436"/>
              <a:ext cx="89135" cy="29735"/>
            </a:xfrm>
            <a:custGeom>
              <a:avLst/>
              <a:gdLst/>
              <a:ahLst/>
              <a:cxnLst/>
              <a:rect l="l" t="t" r="r" b="b"/>
              <a:pathLst>
                <a:path w="5162" h="1722" extrusionOk="0">
                  <a:moveTo>
                    <a:pt x="4890" y="1"/>
                  </a:moveTo>
                  <a:cubicBezTo>
                    <a:pt x="3260" y="363"/>
                    <a:pt x="1721" y="816"/>
                    <a:pt x="181" y="1450"/>
                  </a:cubicBezTo>
                  <a:cubicBezTo>
                    <a:pt x="0" y="1450"/>
                    <a:pt x="91" y="1722"/>
                    <a:pt x="272" y="1722"/>
                  </a:cubicBezTo>
                  <a:cubicBezTo>
                    <a:pt x="1902" y="1359"/>
                    <a:pt x="3441" y="816"/>
                    <a:pt x="4981" y="273"/>
                  </a:cubicBezTo>
                  <a:cubicBezTo>
                    <a:pt x="5162" y="182"/>
                    <a:pt x="5071" y="1"/>
                    <a:pt x="4890"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5" name="Google Shape;1815;p65"/>
            <p:cNvSpPr/>
            <p:nvPr/>
          </p:nvSpPr>
          <p:spPr>
            <a:xfrm>
              <a:off x="5931669" y="3307308"/>
              <a:ext cx="250206" cy="23674"/>
            </a:xfrm>
            <a:custGeom>
              <a:avLst/>
              <a:gdLst/>
              <a:ahLst/>
              <a:cxnLst/>
              <a:rect l="l" t="t" r="r" b="b"/>
              <a:pathLst>
                <a:path w="14490" h="1371" extrusionOk="0">
                  <a:moveTo>
                    <a:pt x="13182" y="0"/>
                  </a:moveTo>
                  <a:cubicBezTo>
                    <a:pt x="8789" y="0"/>
                    <a:pt x="4409" y="443"/>
                    <a:pt x="181" y="1189"/>
                  </a:cubicBezTo>
                  <a:cubicBezTo>
                    <a:pt x="0" y="1189"/>
                    <a:pt x="0" y="1370"/>
                    <a:pt x="181" y="1370"/>
                  </a:cubicBezTo>
                  <a:cubicBezTo>
                    <a:pt x="4890" y="827"/>
                    <a:pt x="9599" y="646"/>
                    <a:pt x="14399" y="193"/>
                  </a:cubicBezTo>
                  <a:cubicBezTo>
                    <a:pt x="14489" y="193"/>
                    <a:pt x="14489" y="12"/>
                    <a:pt x="14399" y="12"/>
                  </a:cubicBezTo>
                  <a:cubicBezTo>
                    <a:pt x="13993" y="4"/>
                    <a:pt x="13587" y="0"/>
                    <a:pt x="13182"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6" name="Google Shape;1816;p65"/>
            <p:cNvSpPr/>
            <p:nvPr/>
          </p:nvSpPr>
          <p:spPr>
            <a:xfrm>
              <a:off x="6019233" y="3332138"/>
              <a:ext cx="200165" cy="14470"/>
            </a:xfrm>
            <a:custGeom>
              <a:avLst/>
              <a:gdLst/>
              <a:ahLst/>
              <a:cxnLst/>
              <a:rect l="l" t="t" r="r" b="b"/>
              <a:pathLst>
                <a:path w="11592" h="838" extrusionOk="0">
                  <a:moveTo>
                    <a:pt x="9650" y="0"/>
                  </a:moveTo>
                  <a:cubicBezTo>
                    <a:pt x="6466" y="0"/>
                    <a:pt x="3292" y="201"/>
                    <a:pt x="181" y="657"/>
                  </a:cubicBezTo>
                  <a:cubicBezTo>
                    <a:pt x="0" y="657"/>
                    <a:pt x="0" y="838"/>
                    <a:pt x="181" y="838"/>
                  </a:cubicBezTo>
                  <a:cubicBezTo>
                    <a:pt x="3894" y="566"/>
                    <a:pt x="7607" y="657"/>
                    <a:pt x="11501" y="385"/>
                  </a:cubicBezTo>
                  <a:cubicBezTo>
                    <a:pt x="11592" y="385"/>
                    <a:pt x="11592" y="23"/>
                    <a:pt x="11501" y="23"/>
                  </a:cubicBezTo>
                  <a:cubicBezTo>
                    <a:pt x="10884" y="8"/>
                    <a:pt x="10267" y="0"/>
                    <a:pt x="9650"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7" name="Google Shape;1817;p65"/>
            <p:cNvSpPr/>
            <p:nvPr/>
          </p:nvSpPr>
          <p:spPr>
            <a:xfrm>
              <a:off x="6167785" y="3338182"/>
              <a:ext cx="111030" cy="14677"/>
            </a:xfrm>
            <a:custGeom>
              <a:avLst/>
              <a:gdLst/>
              <a:ahLst/>
              <a:cxnLst/>
              <a:rect l="l" t="t" r="r" b="b"/>
              <a:pathLst>
                <a:path w="6430" h="850" extrusionOk="0">
                  <a:moveTo>
                    <a:pt x="5606" y="1"/>
                  </a:moveTo>
                  <a:cubicBezTo>
                    <a:pt x="4885" y="1"/>
                    <a:pt x="4188" y="103"/>
                    <a:pt x="3441" y="307"/>
                  </a:cubicBezTo>
                  <a:cubicBezTo>
                    <a:pt x="2445" y="397"/>
                    <a:pt x="1359" y="488"/>
                    <a:pt x="181" y="578"/>
                  </a:cubicBezTo>
                  <a:cubicBezTo>
                    <a:pt x="0" y="578"/>
                    <a:pt x="0" y="850"/>
                    <a:pt x="181" y="850"/>
                  </a:cubicBezTo>
                  <a:cubicBezTo>
                    <a:pt x="1268" y="850"/>
                    <a:pt x="2355" y="850"/>
                    <a:pt x="3532" y="759"/>
                  </a:cubicBezTo>
                  <a:cubicBezTo>
                    <a:pt x="4437" y="759"/>
                    <a:pt x="5434" y="578"/>
                    <a:pt x="6339" y="307"/>
                  </a:cubicBezTo>
                  <a:cubicBezTo>
                    <a:pt x="6430" y="216"/>
                    <a:pt x="6430" y="35"/>
                    <a:pt x="6339" y="35"/>
                  </a:cubicBezTo>
                  <a:cubicBezTo>
                    <a:pt x="6090" y="12"/>
                    <a:pt x="5847" y="1"/>
                    <a:pt x="5606"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8" name="Google Shape;1818;p65"/>
            <p:cNvSpPr/>
            <p:nvPr/>
          </p:nvSpPr>
          <p:spPr>
            <a:xfrm>
              <a:off x="8238124" y="3440423"/>
              <a:ext cx="15644" cy="26592"/>
            </a:xfrm>
            <a:custGeom>
              <a:avLst/>
              <a:gdLst/>
              <a:ahLst/>
              <a:cxnLst/>
              <a:rect l="l" t="t" r="r" b="b"/>
              <a:pathLst>
                <a:path w="906" h="1540" extrusionOk="0">
                  <a:moveTo>
                    <a:pt x="0" y="0"/>
                  </a:moveTo>
                  <a:lnTo>
                    <a:pt x="0" y="91"/>
                  </a:lnTo>
                  <a:cubicBezTo>
                    <a:pt x="543" y="362"/>
                    <a:pt x="815" y="906"/>
                    <a:pt x="725" y="1540"/>
                  </a:cubicBezTo>
                  <a:lnTo>
                    <a:pt x="815" y="1540"/>
                  </a:lnTo>
                  <a:cubicBezTo>
                    <a:pt x="906" y="906"/>
                    <a:pt x="543" y="272"/>
                    <a:pt x="0"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9" name="Google Shape;1819;p65"/>
            <p:cNvSpPr/>
            <p:nvPr/>
          </p:nvSpPr>
          <p:spPr>
            <a:xfrm>
              <a:off x="8122397" y="2689839"/>
              <a:ext cx="82901" cy="10965"/>
            </a:xfrm>
            <a:custGeom>
              <a:avLst/>
              <a:gdLst/>
              <a:ahLst/>
              <a:cxnLst/>
              <a:rect l="l" t="t" r="r" b="b"/>
              <a:pathLst>
                <a:path w="4801" h="635" extrusionOk="0">
                  <a:moveTo>
                    <a:pt x="4529" y="1"/>
                  </a:moveTo>
                  <a:cubicBezTo>
                    <a:pt x="3080" y="1"/>
                    <a:pt x="1631" y="91"/>
                    <a:pt x="182" y="363"/>
                  </a:cubicBezTo>
                  <a:cubicBezTo>
                    <a:pt x="1" y="363"/>
                    <a:pt x="1" y="634"/>
                    <a:pt x="182" y="634"/>
                  </a:cubicBezTo>
                  <a:cubicBezTo>
                    <a:pt x="1631" y="634"/>
                    <a:pt x="3080" y="544"/>
                    <a:pt x="4529" y="363"/>
                  </a:cubicBezTo>
                  <a:cubicBezTo>
                    <a:pt x="4710" y="272"/>
                    <a:pt x="4800" y="1"/>
                    <a:pt x="4529"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0" name="Google Shape;1820;p65"/>
            <p:cNvSpPr/>
            <p:nvPr/>
          </p:nvSpPr>
          <p:spPr>
            <a:xfrm>
              <a:off x="8097376" y="2723062"/>
              <a:ext cx="95403" cy="15264"/>
            </a:xfrm>
            <a:custGeom>
              <a:avLst/>
              <a:gdLst/>
              <a:ahLst/>
              <a:cxnLst/>
              <a:rect l="l" t="t" r="r" b="b"/>
              <a:pathLst>
                <a:path w="5525" h="884" extrusionOk="0">
                  <a:moveTo>
                    <a:pt x="4041" y="1"/>
                  </a:moveTo>
                  <a:cubicBezTo>
                    <a:pt x="2729" y="1"/>
                    <a:pt x="1405" y="205"/>
                    <a:pt x="182" y="612"/>
                  </a:cubicBezTo>
                  <a:cubicBezTo>
                    <a:pt x="1" y="612"/>
                    <a:pt x="91" y="884"/>
                    <a:pt x="273" y="884"/>
                  </a:cubicBezTo>
                  <a:cubicBezTo>
                    <a:pt x="1903" y="793"/>
                    <a:pt x="3623" y="703"/>
                    <a:pt x="5344" y="340"/>
                  </a:cubicBezTo>
                  <a:cubicBezTo>
                    <a:pt x="5525" y="340"/>
                    <a:pt x="5525" y="69"/>
                    <a:pt x="5344" y="69"/>
                  </a:cubicBezTo>
                  <a:cubicBezTo>
                    <a:pt x="4914" y="24"/>
                    <a:pt x="4478" y="1"/>
                    <a:pt x="4041"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1" name="Google Shape;1821;p65"/>
            <p:cNvSpPr/>
            <p:nvPr/>
          </p:nvSpPr>
          <p:spPr>
            <a:xfrm>
              <a:off x="8098948" y="2749619"/>
              <a:ext cx="100100" cy="15299"/>
            </a:xfrm>
            <a:custGeom>
              <a:avLst/>
              <a:gdLst/>
              <a:ahLst/>
              <a:cxnLst/>
              <a:rect l="l" t="t" r="r" b="b"/>
              <a:pathLst>
                <a:path w="5797" h="886" extrusionOk="0">
                  <a:moveTo>
                    <a:pt x="4121" y="1"/>
                  </a:moveTo>
                  <a:cubicBezTo>
                    <a:pt x="2778" y="1"/>
                    <a:pt x="1434" y="187"/>
                    <a:pt x="91" y="523"/>
                  </a:cubicBezTo>
                  <a:cubicBezTo>
                    <a:pt x="0" y="614"/>
                    <a:pt x="0" y="795"/>
                    <a:pt x="91" y="885"/>
                  </a:cubicBezTo>
                  <a:cubicBezTo>
                    <a:pt x="1902" y="885"/>
                    <a:pt x="3713" y="795"/>
                    <a:pt x="5524" y="433"/>
                  </a:cubicBezTo>
                  <a:cubicBezTo>
                    <a:pt x="5706" y="433"/>
                    <a:pt x="5796" y="70"/>
                    <a:pt x="5524" y="70"/>
                  </a:cubicBezTo>
                  <a:cubicBezTo>
                    <a:pt x="5057" y="23"/>
                    <a:pt x="4589" y="1"/>
                    <a:pt x="4121"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2" name="Google Shape;1822;p65"/>
            <p:cNvSpPr/>
            <p:nvPr/>
          </p:nvSpPr>
          <p:spPr>
            <a:xfrm>
              <a:off x="7446892" y="3327994"/>
              <a:ext cx="759960" cy="323541"/>
            </a:xfrm>
            <a:custGeom>
              <a:avLst/>
              <a:gdLst/>
              <a:ahLst/>
              <a:cxnLst/>
              <a:rect l="l" t="t" r="r" b="b"/>
              <a:pathLst>
                <a:path w="44011" h="18737" extrusionOk="0">
                  <a:moveTo>
                    <a:pt x="39656" y="1"/>
                  </a:moveTo>
                  <a:cubicBezTo>
                    <a:pt x="33778" y="1"/>
                    <a:pt x="28037" y="2833"/>
                    <a:pt x="23002" y="5606"/>
                  </a:cubicBezTo>
                  <a:cubicBezTo>
                    <a:pt x="15304" y="9952"/>
                    <a:pt x="7697" y="14390"/>
                    <a:pt x="0" y="18736"/>
                  </a:cubicBezTo>
                  <a:cubicBezTo>
                    <a:pt x="7064" y="14933"/>
                    <a:pt x="14218" y="10948"/>
                    <a:pt x="21281" y="7054"/>
                  </a:cubicBezTo>
                  <a:cubicBezTo>
                    <a:pt x="27524" y="3656"/>
                    <a:pt x="33699" y="603"/>
                    <a:pt x="40767" y="603"/>
                  </a:cubicBezTo>
                  <a:cubicBezTo>
                    <a:pt x="41798" y="603"/>
                    <a:pt x="42848" y="668"/>
                    <a:pt x="43920" y="806"/>
                  </a:cubicBezTo>
                  <a:cubicBezTo>
                    <a:pt x="44011" y="715"/>
                    <a:pt x="44011" y="534"/>
                    <a:pt x="43920" y="534"/>
                  </a:cubicBezTo>
                  <a:cubicBezTo>
                    <a:pt x="42496" y="165"/>
                    <a:pt x="41072" y="1"/>
                    <a:pt x="39656"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3" name="Google Shape;1823;p65"/>
            <p:cNvSpPr/>
            <p:nvPr/>
          </p:nvSpPr>
          <p:spPr>
            <a:xfrm>
              <a:off x="8086446" y="3365171"/>
              <a:ext cx="98528" cy="14280"/>
            </a:xfrm>
            <a:custGeom>
              <a:avLst/>
              <a:gdLst/>
              <a:ahLst/>
              <a:cxnLst/>
              <a:rect l="l" t="t" r="r" b="b"/>
              <a:pathLst>
                <a:path w="5706" h="827" extrusionOk="0">
                  <a:moveTo>
                    <a:pt x="3323" y="0"/>
                  </a:moveTo>
                  <a:cubicBezTo>
                    <a:pt x="2250" y="0"/>
                    <a:pt x="1185" y="185"/>
                    <a:pt x="181" y="555"/>
                  </a:cubicBezTo>
                  <a:cubicBezTo>
                    <a:pt x="0" y="645"/>
                    <a:pt x="91" y="826"/>
                    <a:pt x="181" y="826"/>
                  </a:cubicBezTo>
                  <a:cubicBezTo>
                    <a:pt x="1087" y="736"/>
                    <a:pt x="1992" y="555"/>
                    <a:pt x="2898" y="555"/>
                  </a:cubicBezTo>
                  <a:cubicBezTo>
                    <a:pt x="3351" y="555"/>
                    <a:pt x="3803" y="577"/>
                    <a:pt x="4256" y="577"/>
                  </a:cubicBezTo>
                  <a:cubicBezTo>
                    <a:pt x="4709" y="577"/>
                    <a:pt x="5162" y="555"/>
                    <a:pt x="5615" y="464"/>
                  </a:cubicBezTo>
                  <a:cubicBezTo>
                    <a:pt x="5705" y="464"/>
                    <a:pt x="5705" y="283"/>
                    <a:pt x="5615" y="283"/>
                  </a:cubicBezTo>
                  <a:cubicBezTo>
                    <a:pt x="4860" y="94"/>
                    <a:pt x="4090" y="0"/>
                    <a:pt x="3323"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4" name="Google Shape;1824;p65"/>
            <p:cNvSpPr/>
            <p:nvPr/>
          </p:nvSpPr>
          <p:spPr>
            <a:xfrm>
              <a:off x="7934751" y="3274551"/>
              <a:ext cx="267422" cy="67361"/>
            </a:xfrm>
            <a:custGeom>
              <a:avLst/>
              <a:gdLst/>
              <a:ahLst/>
              <a:cxnLst/>
              <a:rect l="l" t="t" r="r" b="b"/>
              <a:pathLst>
                <a:path w="15487" h="3901" extrusionOk="0">
                  <a:moveTo>
                    <a:pt x="12319" y="0"/>
                  </a:moveTo>
                  <a:cubicBezTo>
                    <a:pt x="8140" y="0"/>
                    <a:pt x="3452" y="2250"/>
                    <a:pt x="113" y="3847"/>
                  </a:cubicBezTo>
                  <a:lnTo>
                    <a:pt x="113" y="3847"/>
                  </a:lnTo>
                  <a:cubicBezTo>
                    <a:pt x="4456" y="1781"/>
                    <a:pt x="9255" y="712"/>
                    <a:pt x="14086" y="712"/>
                  </a:cubicBezTo>
                  <a:cubicBezTo>
                    <a:pt x="14462" y="712"/>
                    <a:pt x="14838" y="719"/>
                    <a:pt x="15215" y="731"/>
                  </a:cubicBezTo>
                  <a:cubicBezTo>
                    <a:pt x="15305" y="731"/>
                    <a:pt x="15486" y="460"/>
                    <a:pt x="15305" y="460"/>
                  </a:cubicBezTo>
                  <a:cubicBezTo>
                    <a:pt x="14360" y="139"/>
                    <a:pt x="13355" y="0"/>
                    <a:pt x="12319" y="0"/>
                  </a:cubicBezTo>
                  <a:close/>
                  <a:moveTo>
                    <a:pt x="113" y="3847"/>
                  </a:moveTo>
                  <a:cubicBezTo>
                    <a:pt x="76" y="3865"/>
                    <a:pt x="38" y="3883"/>
                    <a:pt x="1" y="3901"/>
                  </a:cubicBezTo>
                  <a:cubicBezTo>
                    <a:pt x="38" y="3883"/>
                    <a:pt x="76" y="3865"/>
                    <a:pt x="113" y="3847"/>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5" name="Google Shape;1825;p65"/>
            <p:cNvSpPr/>
            <p:nvPr/>
          </p:nvSpPr>
          <p:spPr>
            <a:xfrm>
              <a:off x="8045781" y="3255730"/>
              <a:ext cx="129800" cy="20514"/>
            </a:xfrm>
            <a:custGeom>
              <a:avLst/>
              <a:gdLst/>
              <a:ahLst/>
              <a:cxnLst/>
              <a:rect l="l" t="t" r="r" b="b"/>
              <a:pathLst>
                <a:path w="7517" h="1188" extrusionOk="0">
                  <a:moveTo>
                    <a:pt x="5502" y="0"/>
                  </a:moveTo>
                  <a:cubicBezTo>
                    <a:pt x="3703" y="0"/>
                    <a:pt x="1891" y="323"/>
                    <a:pt x="182" y="1006"/>
                  </a:cubicBezTo>
                  <a:cubicBezTo>
                    <a:pt x="1" y="1006"/>
                    <a:pt x="91" y="1188"/>
                    <a:pt x="182" y="1188"/>
                  </a:cubicBezTo>
                  <a:cubicBezTo>
                    <a:pt x="2536" y="735"/>
                    <a:pt x="4891" y="554"/>
                    <a:pt x="7245" y="463"/>
                  </a:cubicBezTo>
                  <a:cubicBezTo>
                    <a:pt x="7517" y="463"/>
                    <a:pt x="7517" y="101"/>
                    <a:pt x="7245" y="101"/>
                  </a:cubicBezTo>
                  <a:cubicBezTo>
                    <a:pt x="6668" y="34"/>
                    <a:pt x="6086" y="0"/>
                    <a:pt x="5502"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6" name="Google Shape;1826;p65"/>
            <p:cNvSpPr/>
            <p:nvPr/>
          </p:nvSpPr>
          <p:spPr>
            <a:xfrm>
              <a:off x="7248886" y="2610098"/>
              <a:ext cx="138589" cy="29890"/>
            </a:xfrm>
            <a:custGeom>
              <a:avLst/>
              <a:gdLst/>
              <a:ahLst/>
              <a:cxnLst/>
              <a:rect l="l" t="t" r="r" b="b"/>
              <a:pathLst>
                <a:path w="8026" h="1731" extrusionOk="0">
                  <a:moveTo>
                    <a:pt x="7845" y="0"/>
                  </a:moveTo>
                  <a:cubicBezTo>
                    <a:pt x="5309" y="272"/>
                    <a:pt x="2864" y="634"/>
                    <a:pt x="419" y="1177"/>
                  </a:cubicBezTo>
                  <a:cubicBezTo>
                    <a:pt x="1" y="1261"/>
                    <a:pt x="46" y="1731"/>
                    <a:pt x="341" y="1731"/>
                  </a:cubicBezTo>
                  <a:cubicBezTo>
                    <a:pt x="365" y="1731"/>
                    <a:pt x="391" y="1728"/>
                    <a:pt x="419" y="1721"/>
                  </a:cubicBezTo>
                  <a:cubicBezTo>
                    <a:pt x="2864" y="1268"/>
                    <a:pt x="5400" y="906"/>
                    <a:pt x="7845" y="362"/>
                  </a:cubicBezTo>
                  <a:cubicBezTo>
                    <a:pt x="8026" y="362"/>
                    <a:pt x="8026" y="91"/>
                    <a:pt x="7845"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7" name="Google Shape;1827;p65"/>
            <p:cNvSpPr/>
            <p:nvPr/>
          </p:nvSpPr>
          <p:spPr>
            <a:xfrm>
              <a:off x="7253324" y="2631786"/>
              <a:ext cx="151367" cy="31738"/>
            </a:xfrm>
            <a:custGeom>
              <a:avLst/>
              <a:gdLst/>
              <a:ahLst/>
              <a:cxnLst/>
              <a:rect l="l" t="t" r="r" b="b"/>
              <a:pathLst>
                <a:path w="8766" h="1838" extrusionOk="0">
                  <a:moveTo>
                    <a:pt x="7955" y="1"/>
                  </a:moveTo>
                  <a:cubicBezTo>
                    <a:pt x="5298" y="1"/>
                    <a:pt x="2654" y="464"/>
                    <a:pt x="162" y="1461"/>
                  </a:cubicBezTo>
                  <a:cubicBezTo>
                    <a:pt x="1" y="1541"/>
                    <a:pt x="55" y="1837"/>
                    <a:pt x="261" y="1837"/>
                  </a:cubicBezTo>
                  <a:cubicBezTo>
                    <a:pt x="286" y="1837"/>
                    <a:pt x="313" y="1833"/>
                    <a:pt x="343" y="1823"/>
                  </a:cubicBezTo>
                  <a:cubicBezTo>
                    <a:pt x="2969" y="917"/>
                    <a:pt x="5777" y="374"/>
                    <a:pt x="8674" y="193"/>
                  </a:cubicBezTo>
                  <a:cubicBezTo>
                    <a:pt x="8765" y="193"/>
                    <a:pt x="8765" y="12"/>
                    <a:pt x="8674" y="12"/>
                  </a:cubicBezTo>
                  <a:cubicBezTo>
                    <a:pt x="8435" y="4"/>
                    <a:pt x="8195" y="1"/>
                    <a:pt x="7955"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8" name="Google Shape;1828;p65"/>
            <p:cNvSpPr/>
            <p:nvPr/>
          </p:nvSpPr>
          <p:spPr>
            <a:xfrm>
              <a:off x="7301914" y="2648484"/>
              <a:ext cx="188768" cy="26057"/>
            </a:xfrm>
            <a:custGeom>
              <a:avLst/>
              <a:gdLst/>
              <a:ahLst/>
              <a:cxnLst/>
              <a:rect l="l" t="t" r="r" b="b"/>
              <a:pathLst>
                <a:path w="10932" h="1509" extrusionOk="0">
                  <a:moveTo>
                    <a:pt x="6210" y="0"/>
                  </a:moveTo>
                  <a:cubicBezTo>
                    <a:pt x="4127" y="0"/>
                    <a:pt x="2054" y="436"/>
                    <a:pt x="155" y="1309"/>
                  </a:cubicBezTo>
                  <a:cubicBezTo>
                    <a:pt x="0" y="1309"/>
                    <a:pt x="44" y="1508"/>
                    <a:pt x="174" y="1508"/>
                  </a:cubicBezTo>
                  <a:cubicBezTo>
                    <a:pt x="196" y="1508"/>
                    <a:pt x="220" y="1503"/>
                    <a:pt x="246" y="1490"/>
                  </a:cubicBezTo>
                  <a:cubicBezTo>
                    <a:pt x="2354" y="769"/>
                    <a:pt x="4563" y="388"/>
                    <a:pt x="6771" y="388"/>
                  </a:cubicBezTo>
                  <a:cubicBezTo>
                    <a:pt x="8167" y="388"/>
                    <a:pt x="9563" y="540"/>
                    <a:pt x="10932" y="856"/>
                  </a:cubicBezTo>
                  <a:lnTo>
                    <a:pt x="10932" y="766"/>
                  </a:lnTo>
                  <a:cubicBezTo>
                    <a:pt x="9401" y="255"/>
                    <a:pt x="7803" y="0"/>
                    <a:pt x="6210"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9" name="Google Shape;1829;p65"/>
            <p:cNvSpPr/>
            <p:nvPr/>
          </p:nvSpPr>
          <p:spPr>
            <a:xfrm>
              <a:off x="7392154" y="2456849"/>
              <a:ext cx="204741" cy="59866"/>
            </a:xfrm>
            <a:custGeom>
              <a:avLst/>
              <a:gdLst/>
              <a:ahLst/>
              <a:cxnLst/>
              <a:rect l="l" t="t" r="r" b="b"/>
              <a:pathLst>
                <a:path w="11857" h="3467" extrusionOk="0">
                  <a:moveTo>
                    <a:pt x="91" y="0"/>
                  </a:moveTo>
                  <a:cubicBezTo>
                    <a:pt x="91" y="0"/>
                    <a:pt x="1" y="91"/>
                    <a:pt x="91" y="91"/>
                  </a:cubicBezTo>
                  <a:cubicBezTo>
                    <a:pt x="3985" y="1268"/>
                    <a:pt x="7788" y="2536"/>
                    <a:pt x="11682" y="3442"/>
                  </a:cubicBezTo>
                  <a:cubicBezTo>
                    <a:pt x="11717" y="3459"/>
                    <a:pt x="11745" y="3466"/>
                    <a:pt x="11766" y="3466"/>
                  </a:cubicBezTo>
                  <a:cubicBezTo>
                    <a:pt x="11857" y="3466"/>
                    <a:pt x="11829" y="3334"/>
                    <a:pt x="11682" y="3261"/>
                  </a:cubicBezTo>
                  <a:cubicBezTo>
                    <a:pt x="7879" y="1993"/>
                    <a:pt x="3985" y="997"/>
                    <a:pt x="91"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0" name="Google Shape;1830;p65"/>
            <p:cNvSpPr/>
            <p:nvPr/>
          </p:nvSpPr>
          <p:spPr>
            <a:xfrm>
              <a:off x="7528412" y="2531583"/>
              <a:ext cx="52959" cy="19098"/>
            </a:xfrm>
            <a:custGeom>
              <a:avLst/>
              <a:gdLst/>
              <a:ahLst/>
              <a:cxnLst/>
              <a:rect l="l" t="t" r="r" b="b"/>
              <a:pathLst>
                <a:path w="3067" h="1106" extrusionOk="0">
                  <a:moveTo>
                    <a:pt x="131" y="1"/>
                  </a:moveTo>
                  <a:cubicBezTo>
                    <a:pt x="56" y="1"/>
                    <a:pt x="1" y="200"/>
                    <a:pt x="79" y="200"/>
                  </a:cubicBezTo>
                  <a:cubicBezTo>
                    <a:pt x="1075" y="563"/>
                    <a:pt x="2071" y="834"/>
                    <a:pt x="2976" y="1106"/>
                  </a:cubicBezTo>
                  <a:cubicBezTo>
                    <a:pt x="3067" y="1015"/>
                    <a:pt x="3067" y="925"/>
                    <a:pt x="2976" y="925"/>
                  </a:cubicBezTo>
                  <a:cubicBezTo>
                    <a:pt x="2071" y="563"/>
                    <a:pt x="1165" y="291"/>
                    <a:pt x="169" y="19"/>
                  </a:cubicBezTo>
                  <a:cubicBezTo>
                    <a:pt x="156" y="6"/>
                    <a:pt x="143" y="1"/>
                    <a:pt x="131"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1" name="Google Shape;1831;p65"/>
            <p:cNvSpPr/>
            <p:nvPr/>
          </p:nvSpPr>
          <p:spPr>
            <a:xfrm>
              <a:off x="5925401" y="3051058"/>
              <a:ext cx="511360" cy="149588"/>
            </a:xfrm>
            <a:custGeom>
              <a:avLst/>
              <a:gdLst/>
              <a:ahLst/>
              <a:cxnLst/>
              <a:rect l="l" t="t" r="r" b="b"/>
              <a:pathLst>
                <a:path w="29614" h="8663" extrusionOk="0">
                  <a:moveTo>
                    <a:pt x="29160" y="0"/>
                  </a:moveTo>
                  <a:cubicBezTo>
                    <a:pt x="27530" y="91"/>
                    <a:pt x="25900" y="544"/>
                    <a:pt x="24270" y="815"/>
                  </a:cubicBezTo>
                  <a:cubicBezTo>
                    <a:pt x="22878" y="948"/>
                    <a:pt x="21437" y="1032"/>
                    <a:pt x="19984" y="1032"/>
                  </a:cubicBezTo>
                  <a:cubicBezTo>
                    <a:pt x="19452" y="1032"/>
                    <a:pt x="18918" y="1021"/>
                    <a:pt x="18384" y="996"/>
                  </a:cubicBezTo>
                  <a:cubicBezTo>
                    <a:pt x="16029" y="996"/>
                    <a:pt x="13755" y="876"/>
                    <a:pt x="11481" y="876"/>
                  </a:cubicBezTo>
                  <a:cubicBezTo>
                    <a:pt x="10344" y="876"/>
                    <a:pt x="9207" y="906"/>
                    <a:pt x="8060" y="996"/>
                  </a:cubicBezTo>
                  <a:cubicBezTo>
                    <a:pt x="5615" y="1178"/>
                    <a:pt x="2627" y="1449"/>
                    <a:pt x="1087" y="3713"/>
                  </a:cubicBezTo>
                  <a:cubicBezTo>
                    <a:pt x="1" y="5162"/>
                    <a:pt x="91" y="7245"/>
                    <a:pt x="1359" y="8603"/>
                  </a:cubicBezTo>
                  <a:cubicBezTo>
                    <a:pt x="1401" y="8645"/>
                    <a:pt x="1453" y="8663"/>
                    <a:pt x="1506" y="8663"/>
                  </a:cubicBezTo>
                  <a:cubicBezTo>
                    <a:pt x="1679" y="8663"/>
                    <a:pt x="1860" y="8471"/>
                    <a:pt x="1721" y="8332"/>
                  </a:cubicBezTo>
                  <a:cubicBezTo>
                    <a:pt x="363" y="5796"/>
                    <a:pt x="2627" y="3441"/>
                    <a:pt x="4891" y="2808"/>
                  </a:cubicBezTo>
                  <a:cubicBezTo>
                    <a:pt x="6249" y="2536"/>
                    <a:pt x="7608" y="2355"/>
                    <a:pt x="8966" y="2355"/>
                  </a:cubicBezTo>
                  <a:cubicBezTo>
                    <a:pt x="10038" y="2278"/>
                    <a:pt x="11109" y="2250"/>
                    <a:pt x="12181" y="2250"/>
                  </a:cubicBezTo>
                  <a:cubicBezTo>
                    <a:pt x="13645" y="2250"/>
                    <a:pt x="15109" y="2303"/>
                    <a:pt x="16573" y="2355"/>
                  </a:cubicBezTo>
                  <a:cubicBezTo>
                    <a:pt x="17928" y="2386"/>
                    <a:pt x="19480" y="2473"/>
                    <a:pt x="21069" y="2473"/>
                  </a:cubicBezTo>
                  <a:cubicBezTo>
                    <a:pt x="24048" y="2473"/>
                    <a:pt x="27157" y="2169"/>
                    <a:pt x="29341" y="634"/>
                  </a:cubicBezTo>
                  <a:cubicBezTo>
                    <a:pt x="29613" y="453"/>
                    <a:pt x="29432" y="0"/>
                    <a:pt x="29160"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2" name="Google Shape;1832;p65"/>
            <p:cNvSpPr/>
            <p:nvPr/>
          </p:nvSpPr>
          <p:spPr>
            <a:xfrm>
              <a:off x="5692411" y="3273118"/>
              <a:ext cx="365933" cy="154510"/>
            </a:xfrm>
            <a:custGeom>
              <a:avLst/>
              <a:gdLst/>
              <a:ahLst/>
              <a:cxnLst/>
              <a:rect l="l" t="t" r="r" b="b"/>
              <a:pathLst>
                <a:path w="21192" h="8948" extrusionOk="0">
                  <a:moveTo>
                    <a:pt x="19332" y="0"/>
                  </a:moveTo>
                  <a:cubicBezTo>
                    <a:pt x="17214" y="0"/>
                    <a:pt x="15065" y="636"/>
                    <a:pt x="13041" y="1086"/>
                  </a:cubicBezTo>
                  <a:cubicBezTo>
                    <a:pt x="10777" y="1539"/>
                    <a:pt x="8513" y="2173"/>
                    <a:pt x="6340" y="2988"/>
                  </a:cubicBezTo>
                  <a:cubicBezTo>
                    <a:pt x="4076" y="3803"/>
                    <a:pt x="1" y="5705"/>
                    <a:pt x="1178" y="8784"/>
                  </a:cubicBezTo>
                  <a:cubicBezTo>
                    <a:pt x="1254" y="8897"/>
                    <a:pt x="1346" y="8948"/>
                    <a:pt x="1427" y="8948"/>
                  </a:cubicBezTo>
                  <a:cubicBezTo>
                    <a:pt x="1539" y="8948"/>
                    <a:pt x="1631" y="8851"/>
                    <a:pt x="1631" y="8693"/>
                  </a:cubicBezTo>
                  <a:cubicBezTo>
                    <a:pt x="1450" y="4890"/>
                    <a:pt x="8513" y="3531"/>
                    <a:pt x="11230" y="2897"/>
                  </a:cubicBezTo>
                  <a:cubicBezTo>
                    <a:pt x="14309" y="2173"/>
                    <a:pt x="17841" y="2082"/>
                    <a:pt x="20829" y="905"/>
                  </a:cubicBezTo>
                  <a:cubicBezTo>
                    <a:pt x="21191" y="724"/>
                    <a:pt x="21010" y="90"/>
                    <a:pt x="20648" y="90"/>
                  </a:cubicBezTo>
                  <a:cubicBezTo>
                    <a:pt x="20212" y="28"/>
                    <a:pt x="19773" y="0"/>
                    <a:pt x="19332"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3" name="Google Shape;1833;p65"/>
            <p:cNvSpPr/>
            <p:nvPr/>
          </p:nvSpPr>
          <p:spPr>
            <a:xfrm>
              <a:off x="5894130" y="3456050"/>
              <a:ext cx="577028" cy="245941"/>
            </a:xfrm>
            <a:custGeom>
              <a:avLst/>
              <a:gdLst/>
              <a:ahLst/>
              <a:cxnLst/>
              <a:rect l="l" t="t" r="r" b="b"/>
              <a:pathLst>
                <a:path w="33417" h="14243" extrusionOk="0">
                  <a:moveTo>
                    <a:pt x="32692" y="1"/>
                  </a:moveTo>
                  <a:cubicBezTo>
                    <a:pt x="28436" y="1087"/>
                    <a:pt x="24361" y="2808"/>
                    <a:pt x="20014" y="3623"/>
                  </a:cubicBezTo>
                  <a:cubicBezTo>
                    <a:pt x="16210" y="4257"/>
                    <a:pt x="12226" y="4076"/>
                    <a:pt x="8332" y="4981"/>
                  </a:cubicBezTo>
                  <a:cubicBezTo>
                    <a:pt x="5615" y="5615"/>
                    <a:pt x="2536" y="6883"/>
                    <a:pt x="1087" y="9509"/>
                  </a:cubicBezTo>
                  <a:cubicBezTo>
                    <a:pt x="1" y="10958"/>
                    <a:pt x="272" y="13132"/>
                    <a:pt x="1812" y="14218"/>
                  </a:cubicBezTo>
                  <a:cubicBezTo>
                    <a:pt x="1829" y="14236"/>
                    <a:pt x="1850" y="14243"/>
                    <a:pt x="1871" y="14243"/>
                  </a:cubicBezTo>
                  <a:cubicBezTo>
                    <a:pt x="1962" y="14243"/>
                    <a:pt x="2066" y="14110"/>
                    <a:pt x="1993" y="14037"/>
                  </a:cubicBezTo>
                  <a:cubicBezTo>
                    <a:pt x="1" y="9781"/>
                    <a:pt x="5253" y="7064"/>
                    <a:pt x="8694" y="6249"/>
                  </a:cubicBezTo>
                  <a:cubicBezTo>
                    <a:pt x="11320" y="5706"/>
                    <a:pt x="14128" y="5434"/>
                    <a:pt x="16844" y="5344"/>
                  </a:cubicBezTo>
                  <a:cubicBezTo>
                    <a:pt x="22459" y="4800"/>
                    <a:pt x="27892" y="3351"/>
                    <a:pt x="32964" y="997"/>
                  </a:cubicBezTo>
                  <a:cubicBezTo>
                    <a:pt x="33416" y="635"/>
                    <a:pt x="33235" y="1"/>
                    <a:pt x="32692"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4" name="Google Shape;1834;p65"/>
            <p:cNvSpPr/>
            <p:nvPr/>
          </p:nvSpPr>
          <p:spPr>
            <a:xfrm>
              <a:off x="6272547" y="3669874"/>
              <a:ext cx="548036" cy="280735"/>
            </a:xfrm>
            <a:custGeom>
              <a:avLst/>
              <a:gdLst/>
              <a:ahLst/>
              <a:cxnLst/>
              <a:rect l="l" t="t" r="r" b="b"/>
              <a:pathLst>
                <a:path w="31738" h="16258" extrusionOk="0">
                  <a:moveTo>
                    <a:pt x="31022" y="0"/>
                  </a:moveTo>
                  <a:cubicBezTo>
                    <a:pt x="30977" y="0"/>
                    <a:pt x="30929" y="8"/>
                    <a:pt x="30881" y="24"/>
                  </a:cubicBezTo>
                  <a:cubicBezTo>
                    <a:pt x="26262" y="749"/>
                    <a:pt x="1" y="7450"/>
                    <a:pt x="8603" y="16234"/>
                  </a:cubicBezTo>
                  <a:cubicBezTo>
                    <a:pt x="8637" y="16250"/>
                    <a:pt x="8670" y="16258"/>
                    <a:pt x="8702" y="16258"/>
                  </a:cubicBezTo>
                  <a:cubicBezTo>
                    <a:pt x="8842" y="16258"/>
                    <a:pt x="8949" y="16110"/>
                    <a:pt x="8875" y="15962"/>
                  </a:cubicBezTo>
                  <a:cubicBezTo>
                    <a:pt x="2808" y="7178"/>
                    <a:pt x="26715" y="3012"/>
                    <a:pt x="31243" y="1020"/>
                  </a:cubicBezTo>
                  <a:cubicBezTo>
                    <a:pt x="31737" y="773"/>
                    <a:pt x="31482" y="0"/>
                    <a:pt x="31022"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5" name="Google Shape;1835;p65"/>
            <p:cNvSpPr/>
            <p:nvPr/>
          </p:nvSpPr>
          <p:spPr>
            <a:xfrm>
              <a:off x="6621281" y="3363790"/>
              <a:ext cx="541025" cy="92381"/>
            </a:xfrm>
            <a:custGeom>
              <a:avLst/>
              <a:gdLst/>
              <a:ahLst/>
              <a:cxnLst/>
              <a:rect l="l" t="t" r="r" b="b"/>
              <a:pathLst>
                <a:path w="31332" h="5350" extrusionOk="0">
                  <a:moveTo>
                    <a:pt x="30969" y="1"/>
                  </a:moveTo>
                  <a:cubicBezTo>
                    <a:pt x="28524" y="635"/>
                    <a:pt x="26260" y="1540"/>
                    <a:pt x="23725" y="1903"/>
                  </a:cubicBezTo>
                  <a:cubicBezTo>
                    <a:pt x="21461" y="2265"/>
                    <a:pt x="19197" y="2446"/>
                    <a:pt x="16933" y="2718"/>
                  </a:cubicBezTo>
                  <a:cubicBezTo>
                    <a:pt x="11409" y="3261"/>
                    <a:pt x="5704" y="3533"/>
                    <a:pt x="361" y="4891"/>
                  </a:cubicBezTo>
                  <a:cubicBezTo>
                    <a:pt x="333" y="4884"/>
                    <a:pt x="307" y="4881"/>
                    <a:pt x="284" y="4881"/>
                  </a:cubicBezTo>
                  <a:cubicBezTo>
                    <a:pt x="1" y="4881"/>
                    <a:pt x="27" y="5344"/>
                    <a:pt x="361" y="5344"/>
                  </a:cubicBezTo>
                  <a:cubicBezTo>
                    <a:pt x="606" y="5348"/>
                    <a:pt x="851" y="5349"/>
                    <a:pt x="1096" y="5349"/>
                  </a:cubicBezTo>
                  <a:cubicBezTo>
                    <a:pt x="6563" y="5349"/>
                    <a:pt x="12107" y="4411"/>
                    <a:pt x="17567" y="3804"/>
                  </a:cubicBezTo>
                  <a:cubicBezTo>
                    <a:pt x="22095" y="3351"/>
                    <a:pt x="27257" y="3080"/>
                    <a:pt x="31151" y="454"/>
                  </a:cubicBezTo>
                  <a:cubicBezTo>
                    <a:pt x="31332" y="272"/>
                    <a:pt x="31151" y="1"/>
                    <a:pt x="30969"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6" name="Google Shape;1836;p65"/>
            <p:cNvSpPr/>
            <p:nvPr/>
          </p:nvSpPr>
          <p:spPr>
            <a:xfrm>
              <a:off x="6724886" y="3100374"/>
              <a:ext cx="425488" cy="129282"/>
            </a:xfrm>
            <a:custGeom>
              <a:avLst/>
              <a:gdLst/>
              <a:ahLst/>
              <a:cxnLst/>
              <a:rect l="l" t="t" r="r" b="b"/>
              <a:pathLst>
                <a:path w="24641" h="7487" extrusionOk="0">
                  <a:moveTo>
                    <a:pt x="24059" y="1"/>
                  </a:moveTo>
                  <a:cubicBezTo>
                    <a:pt x="24000" y="1"/>
                    <a:pt x="23940" y="13"/>
                    <a:pt x="23883" y="42"/>
                  </a:cubicBezTo>
                  <a:cubicBezTo>
                    <a:pt x="21709" y="1038"/>
                    <a:pt x="19445" y="1672"/>
                    <a:pt x="17181" y="2034"/>
                  </a:cubicBezTo>
                  <a:cubicBezTo>
                    <a:pt x="15189" y="2125"/>
                    <a:pt x="13288" y="2487"/>
                    <a:pt x="11386" y="2849"/>
                  </a:cubicBezTo>
                  <a:cubicBezTo>
                    <a:pt x="7673" y="3936"/>
                    <a:pt x="3326" y="5113"/>
                    <a:pt x="157" y="7196"/>
                  </a:cubicBezTo>
                  <a:cubicBezTo>
                    <a:pt x="1" y="7274"/>
                    <a:pt x="46" y="7486"/>
                    <a:pt x="177" y="7486"/>
                  </a:cubicBezTo>
                  <a:cubicBezTo>
                    <a:pt x="198" y="7486"/>
                    <a:pt x="222" y="7481"/>
                    <a:pt x="247" y="7468"/>
                  </a:cubicBezTo>
                  <a:cubicBezTo>
                    <a:pt x="4866" y="7106"/>
                    <a:pt x="9031" y="4389"/>
                    <a:pt x="13559" y="3574"/>
                  </a:cubicBezTo>
                  <a:cubicBezTo>
                    <a:pt x="17363" y="2849"/>
                    <a:pt x="20985" y="2849"/>
                    <a:pt x="24336" y="585"/>
                  </a:cubicBezTo>
                  <a:cubicBezTo>
                    <a:pt x="24640" y="357"/>
                    <a:pt x="24368" y="1"/>
                    <a:pt x="24059"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7" name="Google Shape;1837;p65"/>
            <p:cNvSpPr/>
            <p:nvPr/>
          </p:nvSpPr>
          <p:spPr>
            <a:xfrm>
              <a:off x="6591547" y="3916730"/>
              <a:ext cx="16594" cy="26816"/>
            </a:xfrm>
            <a:custGeom>
              <a:avLst/>
              <a:gdLst/>
              <a:ahLst/>
              <a:cxnLst/>
              <a:rect l="l" t="t" r="r" b="b"/>
              <a:pathLst>
                <a:path w="961" h="1553" extrusionOk="0">
                  <a:moveTo>
                    <a:pt x="259" y="1"/>
                  </a:moveTo>
                  <a:cubicBezTo>
                    <a:pt x="146" y="1"/>
                    <a:pt x="0" y="85"/>
                    <a:pt x="0" y="217"/>
                  </a:cubicBezTo>
                  <a:cubicBezTo>
                    <a:pt x="181" y="580"/>
                    <a:pt x="362" y="942"/>
                    <a:pt x="453" y="1395"/>
                  </a:cubicBezTo>
                  <a:cubicBezTo>
                    <a:pt x="489" y="1502"/>
                    <a:pt x="581" y="1552"/>
                    <a:pt x="674" y="1552"/>
                  </a:cubicBezTo>
                  <a:cubicBezTo>
                    <a:pt x="816" y="1552"/>
                    <a:pt x="961" y="1433"/>
                    <a:pt x="906" y="1213"/>
                  </a:cubicBezTo>
                  <a:cubicBezTo>
                    <a:pt x="906" y="761"/>
                    <a:pt x="725" y="398"/>
                    <a:pt x="362" y="36"/>
                  </a:cubicBezTo>
                  <a:cubicBezTo>
                    <a:pt x="338" y="12"/>
                    <a:pt x="301" y="1"/>
                    <a:pt x="259" y="1"/>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8" name="Google Shape;1838;p65"/>
            <p:cNvSpPr/>
            <p:nvPr/>
          </p:nvSpPr>
          <p:spPr>
            <a:xfrm>
              <a:off x="8480490" y="2705484"/>
              <a:ext cx="373738" cy="32981"/>
            </a:xfrm>
            <a:custGeom>
              <a:avLst/>
              <a:gdLst/>
              <a:ahLst/>
              <a:cxnLst/>
              <a:rect l="l" t="t" r="r" b="b"/>
              <a:pathLst>
                <a:path w="21644" h="1910" extrusionOk="0">
                  <a:moveTo>
                    <a:pt x="21463" y="0"/>
                  </a:moveTo>
                  <a:cubicBezTo>
                    <a:pt x="17931" y="91"/>
                    <a:pt x="14399" y="634"/>
                    <a:pt x="10867" y="815"/>
                  </a:cubicBezTo>
                  <a:cubicBezTo>
                    <a:pt x="7336" y="996"/>
                    <a:pt x="3804" y="996"/>
                    <a:pt x="272" y="1087"/>
                  </a:cubicBezTo>
                  <a:cubicBezTo>
                    <a:pt x="0" y="1087"/>
                    <a:pt x="0" y="1630"/>
                    <a:pt x="272" y="1630"/>
                  </a:cubicBezTo>
                  <a:cubicBezTo>
                    <a:pt x="2358" y="1817"/>
                    <a:pt x="4452" y="1910"/>
                    <a:pt x="6546" y="1910"/>
                  </a:cubicBezTo>
                  <a:cubicBezTo>
                    <a:pt x="11545" y="1910"/>
                    <a:pt x="16549" y="1383"/>
                    <a:pt x="21463" y="362"/>
                  </a:cubicBezTo>
                  <a:cubicBezTo>
                    <a:pt x="21644" y="362"/>
                    <a:pt x="21644" y="0"/>
                    <a:pt x="21463"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9" name="Google Shape;1839;p65"/>
            <p:cNvSpPr/>
            <p:nvPr/>
          </p:nvSpPr>
          <p:spPr>
            <a:xfrm>
              <a:off x="8499260" y="2762725"/>
              <a:ext cx="207987" cy="24503"/>
            </a:xfrm>
            <a:custGeom>
              <a:avLst/>
              <a:gdLst/>
              <a:ahLst/>
              <a:cxnLst/>
              <a:rect l="l" t="t" r="r" b="b"/>
              <a:pathLst>
                <a:path w="12045" h="1419" extrusionOk="0">
                  <a:moveTo>
                    <a:pt x="9511" y="0"/>
                  </a:moveTo>
                  <a:cubicBezTo>
                    <a:pt x="8514" y="0"/>
                    <a:pt x="7517" y="67"/>
                    <a:pt x="6520" y="217"/>
                  </a:cubicBezTo>
                  <a:cubicBezTo>
                    <a:pt x="4528" y="307"/>
                    <a:pt x="2445" y="398"/>
                    <a:pt x="362" y="760"/>
                  </a:cubicBezTo>
                  <a:cubicBezTo>
                    <a:pt x="91" y="760"/>
                    <a:pt x="0" y="1394"/>
                    <a:pt x="362" y="1394"/>
                  </a:cubicBezTo>
                  <a:cubicBezTo>
                    <a:pt x="711" y="1411"/>
                    <a:pt x="1063" y="1418"/>
                    <a:pt x="1417" y="1418"/>
                  </a:cubicBezTo>
                  <a:cubicBezTo>
                    <a:pt x="2992" y="1418"/>
                    <a:pt x="4605" y="1270"/>
                    <a:pt x="6158" y="1122"/>
                  </a:cubicBezTo>
                  <a:cubicBezTo>
                    <a:pt x="8150" y="1122"/>
                    <a:pt x="10052" y="851"/>
                    <a:pt x="11954" y="398"/>
                  </a:cubicBezTo>
                  <a:cubicBezTo>
                    <a:pt x="12044" y="307"/>
                    <a:pt x="12044" y="126"/>
                    <a:pt x="11954" y="126"/>
                  </a:cubicBezTo>
                  <a:cubicBezTo>
                    <a:pt x="11140" y="45"/>
                    <a:pt x="10326" y="0"/>
                    <a:pt x="9511"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0" name="Google Shape;1840;p65"/>
            <p:cNvSpPr/>
            <p:nvPr/>
          </p:nvSpPr>
          <p:spPr>
            <a:xfrm>
              <a:off x="8566500" y="3337215"/>
              <a:ext cx="370612" cy="24675"/>
            </a:xfrm>
            <a:custGeom>
              <a:avLst/>
              <a:gdLst/>
              <a:ahLst/>
              <a:cxnLst/>
              <a:rect l="l" t="t" r="r" b="b"/>
              <a:pathLst>
                <a:path w="21463" h="1429" extrusionOk="0">
                  <a:moveTo>
                    <a:pt x="543" y="0"/>
                  </a:moveTo>
                  <a:cubicBezTo>
                    <a:pt x="91" y="0"/>
                    <a:pt x="0" y="544"/>
                    <a:pt x="362" y="634"/>
                  </a:cubicBezTo>
                  <a:cubicBezTo>
                    <a:pt x="3960" y="1155"/>
                    <a:pt x="7582" y="1428"/>
                    <a:pt x="11190" y="1428"/>
                  </a:cubicBezTo>
                  <a:cubicBezTo>
                    <a:pt x="14484" y="1428"/>
                    <a:pt x="17768" y="1200"/>
                    <a:pt x="21009" y="725"/>
                  </a:cubicBezTo>
                  <a:cubicBezTo>
                    <a:pt x="21462" y="634"/>
                    <a:pt x="21372" y="0"/>
                    <a:pt x="21009" y="0"/>
                  </a:cubicBezTo>
                  <a:cubicBezTo>
                    <a:pt x="17568" y="181"/>
                    <a:pt x="14150" y="272"/>
                    <a:pt x="10742" y="272"/>
                  </a:cubicBezTo>
                  <a:cubicBezTo>
                    <a:pt x="7335" y="272"/>
                    <a:pt x="3939" y="181"/>
                    <a:pt x="543"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1" name="Google Shape;1841;p65"/>
            <p:cNvSpPr/>
            <p:nvPr/>
          </p:nvSpPr>
          <p:spPr>
            <a:xfrm>
              <a:off x="8516459" y="3290593"/>
              <a:ext cx="198611" cy="19996"/>
            </a:xfrm>
            <a:custGeom>
              <a:avLst/>
              <a:gdLst/>
              <a:ahLst/>
              <a:cxnLst/>
              <a:rect l="l" t="t" r="r" b="b"/>
              <a:pathLst>
                <a:path w="11502" h="1158" extrusionOk="0">
                  <a:moveTo>
                    <a:pt x="4037" y="0"/>
                  </a:moveTo>
                  <a:cubicBezTo>
                    <a:pt x="2778" y="0"/>
                    <a:pt x="1538" y="70"/>
                    <a:pt x="363" y="255"/>
                  </a:cubicBezTo>
                  <a:cubicBezTo>
                    <a:pt x="0" y="346"/>
                    <a:pt x="0" y="708"/>
                    <a:pt x="363" y="799"/>
                  </a:cubicBezTo>
                  <a:cubicBezTo>
                    <a:pt x="1824" y="1068"/>
                    <a:pt x="3384" y="1157"/>
                    <a:pt x="4959" y="1157"/>
                  </a:cubicBezTo>
                  <a:cubicBezTo>
                    <a:pt x="7091" y="1157"/>
                    <a:pt x="9250" y="993"/>
                    <a:pt x="11229" y="889"/>
                  </a:cubicBezTo>
                  <a:cubicBezTo>
                    <a:pt x="11501" y="889"/>
                    <a:pt x="11501" y="436"/>
                    <a:pt x="11229" y="436"/>
                  </a:cubicBezTo>
                  <a:cubicBezTo>
                    <a:pt x="8964" y="258"/>
                    <a:pt x="6464" y="0"/>
                    <a:pt x="4037" y="0"/>
                  </a:cubicBezTo>
                  <a:close/>
                </a:path>
              </a:pathLst>
            </a:custGeom>
            <a:solidFill>
              <a:srgbClr val="AE14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549131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59"/>
          <p:cNvSpPr txBox="1">
            <a:spLocks noGrp="1"/>
          </p:cNvSpPr>
          <p:nvPr>
            <p:ph type="title"/>
          </p:nvPr>
        </p:nvSpPr>
        <p:spPr>
          <a:xfrm>
            <a:off x="427650" y="539500"/>
            <a:ext cx="8288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What  Are We Going to do?</a:t>
            </a:r>
            <a:endParaRPr b="1" dirty="0"/>
          </a:p>
        </p:txBody>
      </p:sp>
      <p:sp>
        <p:nvSpPr>
          <p:cNvPr id="1470" name="Google Shape;1470;p59"/>
          <p:cNvSpPr txBox="1">
            <a:spLocks noGrp="1"/>
          </p:cNvSpPr>
          <p:nvPr>
            <p:ph type="subTitle" idx="4294967295"/>
          </p:nvPr>
        </p:nvSpPr>
        <p:spPr>
          <a:xfrm>
            <a:off x="2894400" y="1706400"/>
            <a:ext cx="3297600" cy="319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In our project future work, </a:t>
            </a:r>
            <a:r>
              <a:rPr lang="en-US"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we can develop a robust data analytical model with algorithm which can assist in better understanding of breast cancer survivability, providing better insights into factors associated with patient survival, and establishing cohorts of patients that share similar properties. In addition, the results of our analysis and algorithms implemented can be used to segment the historical patient data into clusters or subsets, which share common values. Furthermore, providing enhanced computational </a:t>
            </a:r>
            <a:r>
              <a:rPr lang="en-US"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visualization</a:t>
            </a:r>
            <a:r>
              <a:rPr lang="en-US"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and algorithms and thus saving patients’ lives.</a:t>
            </a:r>
            <a:endParaRPr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471" name="Google Shape;1471;p59"/>
          <p:cNvSpPr/>
          <p:nvPr/>
        </p:nvSpPr>
        <p:spPr>
          <a:xfrm>
            <a:off x="1354200" y="2040983"/>
            <a:ext cx="826500" cy="8265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9"/>
          <p:cNvSpPr/>
          <p:nvPr/>
        </p:nvSpPr>
        <p:spPr>
          <a:xfrm>
            <a:off x="1354200" y="3358658"/>
            <a:ext cx="826500" cy="8265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9"/>
          <p:cNvSpPr/>
          <p:nvPr/>
        </p:nvSpPr>
        <p:spPr>
          <a:xfrm>
            <a:off x="6963200" y="2040983"/>
            <a:ext cx="826500" cy="8265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9"/>
          <p:cNvSpPr/>
          <p:nvPr/>
        </p:nvSpPr>
        <p:spPr>
          <a:xfrm>
            <a:off x="6963200" y="3358658"/>
            <a:ext cx="826500" cy="8265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5" name="Google Shape;1475;p59"/>
          <p:cNvGrpSpPr/>
          <p:nvPr/>
        </p:nvGrpSpPr>
        <p:grpSpPr>
          <a:xfrm>
            <a:off x="1476000" y="2247601"/>
            <a:ext cx="590400" cy="413545"/>
            <a:chOff x="-35830350" y="1912725"/>
            <a:chExt cx="241050" cy="293225"/>
          </a:xfrm>
        </p:grpSpPr>
        <p:sp>
          <p:nvSpPr>
            <p:cNvPr id="1476" name="Google Shape;1476;p59"/>
            <p:cNvSpPr/>
            <p:nvPr/>
          </p:nvSpPr>
          <p:spPr>
            <a:xfrm>
              <a:off x="-35830350" y="1912725"/>
              <a:ext cx="241050" cy="293225"/>
            </a:xfrm>
            <a:custGeom>
              <a:avLst/>
              <a:gdLst/>
              <a:ahLst/>
              <a:cxnLst/>
              <a:rect l="l" t="t" r="r" b="b"/>
              <a:pathLst>
                <a:path w="9642" h="11729" extrusionOk="0">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9"/>
            <p:cNvSpPr/>
            <p:nvPr/>
          </p:nvSpPr>
          <p:spPr>
            <a:xfrm>
              <a:off x="-35742925" y="1965500"/>
              <a:ext cx="120550" cy="119750"/>
            </a:xfrm>
            <a:custGeom>
              <a:avLst/>
              <a:gdLst/>
              <a:ahLst/>
              <a:cxnLst/>
              <a:rect l="l" t="t" r="r" b="b"/>
              <a:pathLst>
                <a:path w="4822" h="4790" extrusionOk="0">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59"/>
          <p:cNvGrpSpPr/>
          <p:nvPr/>
        </p:nvGrpSpPr>
        <p:grpSpPr>
          <a:xfrm>
            <a:off x="1560695" y="3566246"/>
            <a:ext cx="413511" cy="411323"/>
            <a:chOff x="-35854750" y="2272675"/>
            <a:chExt cx="293000" cy="291450"/>
          </a:xfrm>
        </p:grpSpPr>
        <p:sp>
          <p:nvSpPr>
            <p:cNvPr id="1479" name="Google Shape;1479;p59"/>
            <p:cNvSpPr/>
            <p:nvPr/>
          </p:nvSpPr>
          <p:spPr>
            <a:xfrm>
              <a:off x="-35854750" y="2272675"/>
              <a:ext cx="293000" cy="291450"/>
            </a:xfrm>
            <a:custGeom>
              <a:avLst/>
              <a:gdLst/>
              <a:ahLst/>
              <a:cxnLst/>
              <a:rect l="l" t="t" r="r" b="b"/>
              <a:pathLst>
                <a:path w="11720" h="11658" extrusionOk="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9"/>
            <p:cNvSpPr/>
            <p:nvPr/>
          </p:nvSpPr>
          <p:spPr>
            <a:xfrm>
              <a:off x="-35733475" y="2340425"/>
              <a:ext cx="51225" cy="68550"/>
            </a:xfrm>
            <a:custGeom>
              <a:avLst/>
              <a:gdLst/>
              <a:ahLst/>
              <a:cxnLst/>
              <a:rect l="l" t="t" r="r" b="b"/>
              <a:pathLst>
                <a:path w="2049" h="2742" extrusionOk="0">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9"/>
            <p:cNvSpPr/>
            <p:nvPr/>
          </p:nvSpPr>
          <p:spPr>
            <a:xfrm>
              <a:off x="-35716925" y="24184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2" name="Google Shape;1482;p59"/>
          <p:cNvSpPr/>
          <p:nvPr/>
        </p:nvSpPr>
        <p:spPr>
          <a:xfrm>
            <a:off x="7179697" y="2247601"/>
            <a:ext cx="393506" cy="413264"/>
          </a:xfrm>
          <a:custGeom>
            <a:avLst/>
            <a:gdLst/>
            <a:ahLst/>
            <a:cxnLst/>
            <a:rect l="l" t="t" r="r" b="b"/>
            <a:pathLst>
              <a:path w="11153" h="11713" extrusionOk="0">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3" name="Google Shape;1483;p59"/>
          <p:cNvGrpSpPr/>
          <p:nvPr/>
        </p:nvGrpSpPr>
        <p:grpSpPr>
          <a:xfrm>
            <a:off x="7169677" y="3566246"/>
            <a:ext cx="413546" cy="411323"/>
            <a:chOff x="-31523625" y="2298675"/>
            <a:chExt cx="293025" cy="291450"/>
          </a:xfrm>
        </p:grpSpPr>
        <p:sp>
          <p:nvSpPr>
            <p:cNvPr id="1484" name="Google Shape;1484;p59"/>
            <p:cNvSpPr/>
            <p:nvPr/>
          </p:nvSpPr>
          <p:spPr>
            <a:xfrm>
              <a:off x="-31523625" y="2298675"/>
              <a:ext cx="293025" cy="291450"/>
            </a:xfrm>
            <a:custGeom>
              <a:avLst/>
              <a:gdLst/>
              <a:ahLst/>
              <a:cxnLst/>
              <a:rect l="l" t="t" r="r" b="b"/>
              <a:pathLst>
                <a:path w="11721" h="11658" extrusionOk="0">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9"/>
            <p:cNvSpPr/>
            <p:nvPr/>
          </p:nvSpPr>
          <p:spPr>
            <a:xfrm>
              <a:off x="-31334575" y="2452250"/>
              <a:ext cx="67750" cy="51225"/>
            </a:xfrm>
            <a:custGeom>
              <a:avLst/>
              <a:gdLst/>
              <a:ahLst/>
              <a:cxnLst/>
              <a:rect l="l" t="t" r="r" b="b"/>
              <a:pathLst>
                <a:path w="2710" h="2049" extrusionOk="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31334575" y="2419175"/>
              <a:ext cx="68525" cy="17350"/>
            </a:xfrm>
            <a:custGeom>
              <a:avLst/>
              <a:gdLst/>
              <a:ahLst/>
              <a:cxnLst/>
              <a:rect l="l" t="t" r="r" b="b"/>
              <a:pathLst>
                <a:path w="2741" h="694" extrusionOk="0">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7" name="Google Shape;1487;p59"/>
          <p:cNvSpPr/>
          <p:nvPr/>
        </p:nvSpPr>
        <p:spPr>
          <a:xfrm>
            <a:off x="5723809" y="2454250"/>
            <a:ext cx="1085100" cy="1317600"/>
          </a:xfrm>
          <a:prstGeom prst="leftBrace">
            <a:avLst>
              <a:gd name="adj1" fmla="val 0"/>
              <a:gd name="adj2" fmla="val 5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9"/>
          <p:cNvSpPr/>
          <p:nvPr/>
        </p:nvSpPr>
        <p:spPr>
          <a:xfrm rot="10800000">
            <a:off x="2335009" y="2454250"/>
            <a:ext cx="1085100" cy="1317600"/>
          </a:xfrm>
          <a:prstGeom prst="leftBrace">
            <a:avLst>
              <a:gd name="adj1" fmla="val 0"/>
              <a:gd name="adj2" fmla="val 5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0"/>
        <p:cNvGrpSpPr/>
        <p:nvPr/>
      </p:nvGrpSpPr>
      <p:grpSpPr>
        <a:xfrm>
          <a:off x="0" y="0"/>
          <a:ext cx="0" cy="0"/>
          <a:chOff x="0" y="0"/>
          <a:chExt cx="0" cy="0"/>
        </a:xfrm>
      </p:grpSpPr>
      <p:sp>
        <p:nvSpPr>
          <p:cNvPr id="1651" name="Google Shape;1651;p65"/>
          <p:cNvSpPr txBox="1">
            <a:spLocks noGrp="1"/>
          </p:cNvSpPr>
          <p:nvPr>
            <p:ph type="title"/>
          </p:nvPr>
        </p:nvSpPr>
        <p:spPr>
          <a:xfrm>
            <a:off x="571625" y="2119350"/>
            <a:ext cx="1093500" cy="12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ar-SA" dirty="0"/>
              <a:t>7</a:t>
            </a:r>
            <a:endParaRPr dirty="0"/>
          </a:p>
        </p:txBody>
      </p:sp>
      <p:sp>
        <p:nvSpPr>
          <p:cNvPr id="1653" name="Google Shape;1653;p65"/>
          <p:cNvSpPr txBox="1">
            <a:spLocks noGrp="1"/>
          </p:cNvSpPr>
          <p:nvPr>
            <p:ph type="title" idx="2"/>
          </p:nvPr>
        </p:nvSpPr>
        <p:spPr>
          <a:xfrm flipH="1">
            <a:off x="1326022" y="2111495"/>
            <a:ext cx="5583551" cy="17343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References</a:t>
            </a:r>
            <a:endParaRPr b="1" dirty="0"/>
          </a:p>
        </p:txBody>
      </p:sp>
      <p:grpSp>
        <p:nvGrpSpPr>
          <p:cNvPr id="1654" name="Google Shape;1654;p65"/>
          <p:cNvGrpSpPr/>
          <p:nvPr/>
        </p:nvGrpSpPr>
        <p:grpSpPr>
          <a:xfrm>
            <a:off x="4306970" y="576002"/>
            <a:ext cx="4655163" cy="4567497"/>
            <a:chOff x="4306970" y="576003"/>
            <a:chExt cx="4655163" cy="3579036"/>
          </a:xfrm>
        </p:grpSpPr>
        <p:sp>
          <p:nvSpPr>
            <p:cNvPr id="1655" name="Google Shape;1655;p65"/>
            <p:cNvSpPr/>
            <p:nvPr/>
          </p:nvSpPr>
          <p:spPr>
            <a:xfrm>
              <a:off x="4361915" y="2654993"/>
              <a:ext cx="2676860" cy="1444029"/>
            </a:xfrm>
            <a:custGeom>
              <a:avLst/>
              <a:gdLst/>
              <a:ahLst/>
              <a:cxnLst/>
              <a:rect l="l" t="t" r="r" b="b"/>
              <a:pathLst>
                <a:path w="155023" h="83627" extrusionOk="0">
                  <a:moveTo>
                    <a:pt x="72806" y="0"/>
                  </a:moveTo>
                  <a:cubicBezTo>
                    <a:pt x="69195" y="0"/>
                    <a:pt x="65551" y="347"/>
                    <a:pt x="61930" y="1022"/>
                  </a:cubicBezTo>
                  <a:cubicBezTo>
                    <a:pt x="56949" y="2109"/>
                    <a:pt x="52059" y="3467"/>
                    <a:pt x="47259" y="5097"/>
                  </a:cubicBezTo>
                  <a:cubicBezTo>
                    <a:pt x="47259" y="5188"/>
                    <a:pt x="47169" y="5279"/>
                    <a:pt x="46988" y="5279"/>
                  </a:cubicBezTo>
                  <a:cubicBezTo>
                    <a:pt x="46263" y="5550"/>
                    <a:pt x="45539" y="5822"/>
                    <a:pt x="44724" y="6003"/>
                  </a:cubicBezTo>
                  <a:cubicBezTo>
                    <a:pt x="39562" y="7814"/>
                    <a:pt x="34219" y="9354"/>
                    <a:pt x="28876" y="10440"/>
                  </a:cubicBezTo>
                  <a:cubicBezTo>
                    <a:pt x="26205" y="10938"/>
                    <a:pt x="23511" y="11187"/>
                    <a:pt x="20817" y="11187"/>
                  </a:cubicBezTo>
                  <a:cubicBezTo>
                    <a:pt x="18123" y="11187"/>
                    <a:pt x="15429" y="10938"/>
                    <a:pt x="12757" y="10440"/>
                  </a:cubicBezTo>
                  <a:cubicBezTo>
                    <a:pt x="9497" y="9806"/>
                    <a:pt x="6237" y="8810"/>
                    <a:pt x="3158" y="7543"/>
                  </a:cubicBezTo>
                  <a:cubicBezTo>
                    <a:pt x="2464" y="7222"/>
                    <a:pt x="983" y="6681"/>
                    <a:pt x="404" y="6681"/>
                  </a:cubicBezTo>
                  <a:cubicBezTo>
                    <a:pt x="1" y="6681"/>
                    <a:pt x="35" y="6943"/>
                    <a:pt x="1075" y="7724"/>
                  </a:cubicBezTo>
                  <a:cubicBezTo>
                    <a:pt x="2615" y="8629"/>
                    <a:pt x="4426" y="9354"/>
                    <a:pt x="6237" y="9806"/>
                  </a:cubicBezTo>
                  <a:cubicBezTo>
                    <a:pt x="11054" y="11436"/>
                    <a:pt x="15829" y="12123"/>
                    <a:pt x="20584" y="12123"/>
                  </a:cubicBezTo>
                  <a:cubicBezTo>
                    <a:pt x="27987" y="12123"/>
                    <a:pt x="35343" y="10457"/>
                    <a:pt x="42732" y="8086"/>
                  </a:cubicBezTo>
                  <a:cubicBezTo>
                    <a:pt x="52844" y="4888"/>
                    <a:pt x="62874" y="1360"/>
                    <a:pt x="73530" y="1360"/>
                  </a:cubicBezTo>
                  <a:cubicBezTo>
                    <a:pt x="74038" y="1360"/>
                    <a:pt x="74549" y="1368"/>
                    <a:pt x="75061" y="1385"/>
                  </a:cubicBezTo>
                  <a:cubicBezTo>
                    <a:pt x="89369" y="1747"/>
                    <a:pt x="103224" y="8358"/>
                    <a:pt x="111465" y="20311"/>
                  </a:cubicBezTo>
                  <a:cubicBezTo>
                    <a:pt x="119886" y="32446"/>
                    <a:pt x="119796" y="48112"/>
                    <a:pt x="124414" y="61877"/>
                  </a:cubicBezTo>
                  <a:cubicBezTo>
                    <a:pt x="125863" y="66677"/>
                    <a:pt x="128489" y="71114"/>
                    <a:pt x="132021" y="74736"/>
                  </a:cubicBezTo>
                  <a:cubicBezTo>
                    <a:pt x="134738" y="77181"/>
                    <a:pt x="137817" y="79083"/>
                    <a:pt x="141167" y="80441"/>
                  </a:cubicBezTo>
                  <a:cubicBezTo>
                    <a:pt x="142351" y="80885"/>
                    <a:pt x="150186" y="83627"/>
                    <a:pt x="153555" y="83627"/>
                  </a:cubicBezTo>
                  <a:cubicBezTo>
                    <a:pt x="154310" y="83627"/>
                    <a:pt x="154840" y="83489"/>
                    <a:pt x="155023" y="83158"/>
                  </a:cubicBezTo>
                  <a:cubicBezTo>
                    <a:pt x="154570" y="82071"/>
                    <a:pt x="143522" y="80170"/>
                    <a:pt x="141620" y="79536"/>
                  </a:cubicBezTo>
                  <a:cubicBezTo>
                    <a:pt x="133832" y="76728"/>
                    <a:pt x="127855" y="70299"/>
                    <a:pt x="125501" y="62420"/>
                  </a:cubicBezTo>
                  <a:cubicBezTo>
                    <a:pt x="119524" y="45486"/>
                    <a:pt x="120339" y="26197"/>
                    <a:pt x="106484" y="12976"/>
                  </a:cubicBezTo>
                  <a:cubicBezTo>
                    <a:pt x="97161" y="4074"/>
                    <a:pt x="85179" y="0"/>
                    <a:pt x="72806" y="0"/>
                  </a:cubicBezTo>
                  <a:close/>
                </a:path>
              </a:pathLst>
            </a:custGeom>
            <a:solidFill>
              <a:srgbClr val="FF9E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5"/>
            <p:cNvSpPr/>
            <p:nvPr/>
          </p:nvSpPr>
          <p:spPr>
            <a:xfrm>
              <a:off x="4544657" y="2394928"/>
              <a:ext cx="573903" cy="350478"/>
            </a:xfrm>
            <a:custGeom>
              <a:avLst/>
              <a:gdLst/>
              <a:ahLst/>
              <a:cxnLst/>
              <a:rect l="l" t="t" r="r" b="b"/>
              <a:pathLst>
                <a:path w="33236" h="20297" extrusionOk="0">
                  <a:moveTo>
                    <a:pt x="14856" y="7006"/>
                  </a:moveTo>
                  <a:cubicBezTo>
                    <a:pt x="15063" y="7006"/>
                    <a:pt x="15342" y="7198"/>
                    <a:pt x="15214" y="7390"/>
                  </a:cubicBezTo>
                  <a:lnTo>
                    <a:pt x="15214" y="7299"/>
                  </a:lnTo>
                  <a:cubicBezTo>
                    <a:pt x="15183" y="7424"/>
                    <a:pt x="15098" y="7474"/>
                    <a:pt x="15003" y="7474"/>
                  </a:cubicBezTo>
                  <a:cubicBezTo>
                    <a:pt x="14824" y="7474"/>
                    <a:pt x="14612" y="7296"/>
                    <a:pt x="14671" y="7118"/>
                  </a:cubicBezTo>
                  <a:cubicBezTo>
                    <a:pt x="14698" y="7039"/>
                    <a:pt x="14771" y="7006"/>
                    <a:pt x="14856" y="7006"/>
                  </a:cubicBezTo>
                  <a:close/>
                  <a:moveTo>
                    <a:pt x="2322" y="0"/>
                  </a:moveTo>
                  <a:cubicBezTo>
                    <a:pt x="1551" y="0"/>
                    <a:pt x="776" y="48"/>
                    <a:pt x="1" y="145"/>
                  </a:cubicBezTo>
                  <a:cubicBezTo>
                    <a:pt x="5525" y="2319"/>
                    <a:pt x="9600" y="6484"/>
                    <a:pt x="13765" y="10650"/>
                  </a:cubicBezTo>
                  <a:cubicBezTo>
                    <a:pt x="18453" y="15257"/>
                    <a:pt x="24223" y="20297"/>
                    <a:pt x="30817" y="20297"/>
                  </a:cubicBezTo>
                  <a:cubicBezTo>
                    <a:pt x="31612" y="20297"/>
                    <a:pt x="32418" y="20224"/>
                    <a:pt x="33235" y="20068"/>
                  </a:cubicBezTo>
                  <a:cubicBezTo>
                    <a:pt x="26262" y="18710"/>
                    <a:pt x="20829" y="14544"/>
                    <a:pt x="16301" y="9110"/>
                  </a:cubicBezTo>
                  <a:cubicBezTo>
                    <a:pt x="16120" y="8869"/>
                    <a:pt x="16261" y="8708"/>
                    <a:pt x="16455" y="8708"/>
                  </a:cubicBezTo>
                  <a:cubicBezTo>
                    <a:pt x="16553" y="8708"/>
                    <a:pt x="16663" y="8748"/>
                    <a:pt x="16754" y="8839"/>
                  </a:cubicBezTo>
                  <a:cubicBezTo>
                    <a:pt x="20557" y="13367"/>
                    <a:pt x="24904" y="17080"/>
                    <a:pt x="30428" y="18891"/>
                  </a:cubicBezTo>
                  <a:cubicBezTo>
                    <a:pt x="30066" y="18710"/>
                    <a:pt x="29703" y="18528"/>
                    <a:pt x="29341" y="18347"/>
                  </a:cubicBezTo>
                  <a:cubicBezTo>
                    <a:pt x="26443" y="16717"/>
                    <a:pt x="23817" y="14544"/>
                    <a:pt x="21644" y="12008"/>
                  </a:cubicBezTo>
                  <a:cubicBezTo>
                    <a:pt x="18656" y="8929"/>
                    <a:pt x="15939" y="5307"/>
                    <a:pt x="12316" y="2953"/>
                  </a:cubicBezTo>
                  <a:cubicBezTo>
                    <a:pt x="9340" y="1018"/>
                    <a:pt x="5875" y="0"/>
                    <a:pt x="2322" y="0"/>
                  </a:cubicBezTo>
                  <a:close/>
                </a:path>
              </a:pathLst>
            </a:custGeom>
            <a:solidFill>
              <a:srgbClr val="FF9E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5"/>
            <p:cNvSpPr/>
            <p:nvPr/>
          </p:nvSpPr>
          <p:spPr>
            <a:xfrm>
              <a:off x="4306970" y="2024091"/>
              <a:ext cx="2752129" cy="2093304"/>
            </a:xfrm>
            <a:custGeom>
              <a:avLst/>
              <a:gdLst/>
              <a:ahLst/>
              <a:cxnLst/>
              <a:rect l="l" t="t" r="r" b="b"/>
              <a:pathLst>
                <a:path w="159382" h="121228" extrusionOk="0">
                  <a:moveTo>
                    <a:pt x="79963" y="2061"/>
                  </a:moveTo>
                  <a:lnTo>
                    <a:pt x="79963" y="2061"/>
                  </a:lnTo>
                  <a:cubicBezTo>
                    <a:pt x="83857" y="4506"/>
                    <a:pt x="86664" y="8219"/>
                    <a:pt x="88023" y="12656"/>
                  </a:cubicBezTo>
                  <a:cubicBezTo>
                    <a:pt x="89109" y="16731"/>
                    <a:pt x="89109" y="20987"/>
                    <a:pt x="89472" y="25153"/>
                  </a:cubicBezTo>
                  <a:cubicBezTo>
                    <a:pt x="89653" y="28323"/>
                    <a:pt x="90377" y="31311"/>
                    <a:pt x="91464" y="34209"/>
                  </a:cubicBezTo>
                  <a:cubicBezTo>
                    <a:pt x="91645" y="34662"/>
                    <a:pt x="91826" y="35024"/>
                    <a:pt x="92007" y="35386"/>
                  </a:cubicBezTo>
                  <a:cubicBezTo>
                    <a:pt x="90377" y="32850"/>
                    <a:pt x="89109" y="30043"/>
                    <a:pt x="88385" y="27055"/>
                  </a:cubicBezTo>
                  <a:cubicBezTo>
                    <a:pt x="88340" y="26919"/>
                    <a:pt x="88181" y="26851"/>
                    <a:pt x="88045" y="26851"/>
                  </a:cubicBezTo>
                  <a:cubicBezTo>
                    <a:pt x="87909" y="26851"/>
                    <a:pt x="87796" y="26919"/>
                    <a:pt x="87842" y="27055"/>
                  </a:cubicBezTo>
                  <a:cubicBezTo>
                    <a:pt x="88838" y="31220"/>
                    <a:pt x="90830" y="35024"/>
                    <a:pt x="93637" y="38284"/>
                  </a:cubicBezTo>
                  <a:cubicBezTo>
                    <a:pt x="86393" y="34390"/>
                    <a:pt x="85034" y="25153"/>
                    <a:pt x="84129" y="17456"/>
                  </a:cubicBezTo>
                  <a:cubicBezTo>
                    <a:pt x="83495" y="12113"/>
                    <a:pt x="82680" y="6770"/>
                    <a:pt x="79963" y="2061"/>
                  </a:cubicBezTo>
                  <a:close/>
                  <a:moveTo>
                    <a:pt x="47725" y="41363"/>
                  </a:moveTo>
                  <a:lnTo>
                    <a:pt x="47906" y="41453"/>
                  </a:lnTo>
                  <a:lnTo>
                    <a:pt x="47725" y="41453"/>
                  </a:lnTo>
                  <a:cubicBezTo>
                    <a:pt x="47725" y="41453"/>
                    <a:pt x="47725" y="41363"/>
                    <a:pt x="47725" y="41363"/>
                  </a:cubicBezTo>
                  <a:close/>
                  <a:moveTo>
                    <a:pt x="16087" y="21476"/>
                  </a:moveTo>
                  <a:cubicBezTo>
                    <a:pt x="19640" y="21476"/>
                    <a:pt x="23105" y="22494"/>
                    <a:pt x="26081" y="24429"/>
                  </a:cubicBezTo>
                  <a:cubicBezTo>
                    <a:pt x="29704" y="26783"/>
                    <a:pt x="32421" y="30405"/>
                    <a:pt x="35409" y="33484"/>
                  </a:cubicBezTo>
                  <a:cubicBezTo>
                    <a:pt x="37582" y="36020"/>
                    <a:pt x="40208" y="38193"/>
                    <a:pt x="43197" y="39823"/>
                  </a:cubicBezTo>
                  <a:cubicBezTo>
                    <a:pt x="43364" y="39935"/>
                    <a:pt x="43565" y="40046"/>
                    <a:pt x="43779" y="40136"/>
                  </a:cubicBezTo>
                  <a:lnTo>
                    <a:pt x="43779" y="40136"/>
                  </a:lnTo>
                  <a:cubicBezTo>
                    <a:pt x="38451" y="38278"/>
                    <a:pt x="34227" y="34638"/>
                    <a:pt x="30519" y="30224"/>
                  </a:cubicBezTo>
                  <a:cubicBezTo>
                    <a:pt x="30468" y="30174"/>
                    <a:pt x="30389" y="30151"/>
                    <a:pt x="30308" y="30151"/>
                  </a:cubicBezTo>
                  <a:cubicBezTo>
                    <a:pt x="30098" y="30151"/>
                    <a:pt x="29870" y="30300"/>
                    <a:pt x="30066" y="30496"/>
                  </a:cubicBezTo>
                  <a:cubicBezTo>
                    <a:pt x="34594" y="35929"/>
                    <a:pt x="40027" y="40186"/>
                    <a:pt x="47091" y="41544"/>
                  </a:cubicBezTo>
                  <a:cubicBezTo>
                    <a:pt x="46253" y="41702"/>
                    <a:pt x="45429" y="41776"/>
                    <a:pt x="44618" y="41776"/>
                  </a:cubicBezTo>
                  <a:cubicBezTo>
                    <a:pt x="37971" y="41776"/>
                    <a:pt x="32211" y="36807"/>
                    <a:pt x="27530" y="32126"/>
                  </a:cubicBezTo>
                  <a:lnTo>
                    <a:pt x="27530" y="32217"/>
                  </a:lnTo>
                  <a:cubicBezTo>
                    <a:pt x="23365" y="27960"/>
                    <a:pt x="19290" y="23885"/>
                    <a:pt x="13766" y="21621"/>
                  </a:cubicBezTo>
                  <a:cubicBezTo>
                    <a:pt x="14541" y="21524"/>
                    <a:pt x="15316" y="21476"/>
                    <a:pt x="16087" y="21476"/>
                  </a:cubicBezTo>
                  <a:close/>
                  <a:moveTo>
                    <a:pt x="101736" y="8308"/>
                  </a:moveTo>
                  <a:cubicBezTo>
                    <a:pt x="101829" y="8308"/>
                    <a:pt x="102016" y="8388"/>
                    <a:pt x="102331" y="8581"/>
                  </a:cubicBezTo>
                  <a:cubicBezTo>
                    <a:pt x="108217" y="11932"/>
                    <a:pt x="108760" y="22165"/>
                    <a:pt x="107583" y="27870"/>
                  </a:cubicBezTo>
                  <a:cubicBezTo>
                    <a:pt x="106949" y="31311"/>
                    <a:pt x="105500" y="34480"/>
                    <a:pt x="104776" y="37922"/>
                  </a:cubicBezTo>
                  <a:cubicBezTo>
                    <a:pt x="104595" y="39642"/>
                    <a:pt x="104595" y="41363"/>
                    <a:pt x="104685" y="43083"/>
                  </a:cubicBezTo>
                  <a:cubicBezTo>
                    <a:pt x="103508" y="39461"/>
                    <a:pt x="103508" y="35658"/>
                    <a:pt x="104685" y="32035"/>
                  </a:cubicBezTo>
                  <a:cubicBezTo>
                    <a:pt x="105591" y="28956"/>
                    <a:pt x="106678" y="26330"/>
                    <a:pt x="106406" y="23070"/>
                  </a:cubicBezTo>
                  <a:cubicBezTo>
                    <a:pt x="106406" y="22912"/>
                    <a:pt x="106222" y="22816"/>
                    <a:pt x="106069" y="22816"/>
                  </a:cubicBezTo>
                  <a:cubicBezTo>
                    <a:pt x="105958" y="22816"/>
                    <a:pt x="105862" y="22866"/>
                    <a:pt x="105862" y="22980"/>
                  </a:cubicBezTo>
                  <a:cubicBezTo>
                    <a:pt x="106134" y="27145"/>
                    <a:pt x="104142" y="30586"/>
                    <a:pt x="103417" y="34480"/>
                  </a:cubicBezTo>
                  <a:cubicBezTo>
                    <a:pt x="102965" y="37197"/>
                    <a:pt x="103146" y="40004"/>
                    <a:pt x="103870" y="42540"/>
                  </a:cubicBezTo>
                  <a:cubicBezTo>
                    <a:pt x="100338" y="36926"/>
                    <a:pt x="104051" y="29681"/>
                    <a:pt x="104776" y="23523"/>
                  </a:cubicBezTo>
                  <a:cubicBezTo>
                    <a:pt x="105138" y="20625"/>
                    <a:pt x="105047" y="17727"/>
                    <a:pt x="104414" y="14920"/>
                  </a:cubicBezTo>
                  <a:cubicBezTo>
                    <a:pt x="104051" y="13381"/>
                    <a:pt x="103508" y="11841"/>
                    <a:pt x="102874" y="10302"/>
                  </a:cubicBezTo>
                  <a:cubicBezTo>
                    <a:pt x="102582" y="9717"/>
                    <a:pt x="101347" y="8308"/>
                    <a:pt x="101736" y="8308"/>
                  </a:cubicBezTo>
                  <a:close/>
                  <a:moveTo>
                    <a:pt x="75988" y="36537"/>
                  </a:moveTo>
                  <a:cubicBezTo>
                    <a:pt x="88361" y="36537"/>
                    <a:pt x="100343" y="40611"/>
                    <a:pt x="109666" y="49513"/>
                  </a:cubicBezTo>
                  <a:lnTo>
                    <a:pt x="109575" y="49604"/>
                  </a:lnTo>
                  <a:cubicBezTo>
                    <a:pt x="123431" y="62825"/>
                    <a:pt x="122616" y="82114"/>
                    <a:pt x="128592" y="98957"/>
                  </a:cubicBezTo>
                  <a:cubicBezTo>
                    <a:pt x="130947" y="106926"/>
                    <a:pt x="136924" y="113265"/>
                    <a:pt x="144712" y="116073"/>
                  </a:cubicBezTo>
                  <a:cubicBezTo>
                    <a:pt x="146613" y="116797"/>
                    <a:pt x="157661" y="118608"/>
                    <a:pt x="158114" y="119786"/>
                  </a:cubicBezTo>
                  <a:cubicBezTo>
                    <a:pt x="157936" y="120092"/>
                    <a:pt x="157427" y="120221"/>
                    <a:pt x="156703" y="120221"/>
                  </a:cubicBezTo>
                  <a:cubicBezTo>
                    <a:pt x="153364" y="120221"/>
                    <a:pt x="145449" y="117499"/>
                    <a:pt x="144259" y="116978"/>
                  </a:cubicBezTo>
                  <a:cubicBezTo>
                    <a:pt x="140908" y="115711"/>
                    <a:pt x="137829" y="113718"/>
                    <a:pt x="135112" y="111273"/>
                  </a:cubicBezTo>
                  <a:cubicBezTo>
                    <a:pt x="131581" y="107651"/>
                    <a:pt x="129045" y="103214"/>
                    <a:pt x="127596" y="98414"/>
                  </a:cubicBezTo>
                  <a:cubicBezTo>
                    <a:pt x="122978" y="84649"/>
                    <a:pt x="123068" y="68983"/>
                    <a:pt x="114647" y="56848"/>
                  </a:cubicBezTo>
                  <a:cubicBezTo>
                    <a:pt x="106406" y="44895"/>
                    <a:pt x="92551" y="38284"/>
                    <a:pt x="78243" y="37922"/>
                  </a:cubicBezTo>
                  <a:cubicBezTo>
                    <a:pt x="77731" y="37905"/>
                    <a:pt x="77220" y="37897"/>
                    <a:pt x="76712" y="37897"/>
                  </a:cubicBezTo>
                  <a:cubicBezTo>
                    <a:pt x="66056" y="37897"/>
                    <a:pt x="56026" y="41425"/>
                    <a:pt x="45914" y="44623"/>
                  </a:cubicBezTo>
                  <a:cubicBezTo>
                    <a:pt x="38525" y="46994"/>
                    <a:pt x="31169" y="48660"/>
                    <a:pt x="23766" y="48660"/>
                  </a:cubicBezTo>
                  <a:cubicBezTo>
                    <a:pt x="19011" y="48660"/>
                    <a:pt x="14236" y="47973"/>
                    <a:pt x="9419" y="46343"/>
                  </a:cubicBezTo>
                  <a:cubicBezTo>
                    <a:pt x="7608" y="45891"/>
                    <a:pt x="5797" y="45166"/>
                    <a:pt x="4257" y="44261"/>
                  </a:cubicBezTo>
                  <a:cubicBezTo>
                    <a:pt x="3217" y="43480"/>
                    <a:pt x="3183" y="43218"/>
                    <a:pt x="3586" y="43218"/>
                  </a:cubicBezTo>
                  <a:cubicBezTo>
                    <a:pt x="4165" y="43218"/>
                    <a:pt x="5646" y="43759"/>
                    <a:pt x="6340" y="44080"/>
                  </a:cubicBezTo>
                  <a:cubicBezTo>
                    <a:pt x="9419" y="45347"/>
                    <a:pt x="12679" y="46343"/>
                    <a:pt x="15939" y="46977"/>
                  </a:cubicBezTo>
                  <a:cubicBezTo>
                    <a:pt x="18611" y="47475"/>
                    <a:pt x="21305" y="47724"/>
                    <a:pt x="23999" y="47724"/>
                  </a:cubicBezTo>
                  <a:cubicBezTo>
                    <a:pt x="26693" y="47724"/>
                    <a:pt x="29387" y="47475"/>
                    <a:pt x="32058" y="46977"/>
                  </a:cubicBezTo>
                  <a:cubicBezTo>
                    <a:pt x="37401" y="45891"/>
                    <a:pt x="42744" y="44351"/>
                    <a:pt x="47906" y="42540"/>
                  </a:cubicBezTo>
                  <a:cubicBezTo>
                    <a:pt x="48721" y="42359"/>
                    <a:pt x="49445" y="42087"/>
                    <a:pt x="50170" y="41816"/>
                  </a:cubicBezTo>
                  <a:cubicBezTo>
                    <a:pt x="50351" y="41816"/>
                    <a:pt x="50441" y="41725"/>
                    <a:pt x="50441" y="41634"/>
                  </a:cubicBezTo>
                  <a:cubicBezTo>
                    <a:pt x="55241" y="40004"/>
                    <a:pt x="60131" y="38646"/>
                    <a:pt x="65112" y="37559"/>
                  </a:cubicBezTo>
                  <a:cubicBezTo>
                    <a:pt x="68733" y="36884"/>
                    <a:pt x="72377" y="36537"/>
                    <a:pt x="75988" y="36537"/>
                  </a:cubicBezTo>
                  <a:close/>
                  <a:moveTo>
                    <a:pt x="78261" y="1"/>
                  </a:moveTo>
                  <a:cubicBezTo>
                    <a:pt x="77875" y="1"/>
                    <a:pt x="77450" y="204"/>
                    <a:pt x="77790" y="612"/>
                  </a:cubicBezTo>
                  <a:cubicBezTo>
                    <a:pt x="85034" y="10664"/>
                    <a:pt x="80597" y="29590"/>
                    <a:pt x="90649" y="37559"/>
                  </a:cubicBezTo>
                  <a:cubicBezTo>
                    <a:pt x="85924" y="36175"/>
                    <a:pt x="81053" y="35449"/>
                    <a:pt x="76168" y="35449"/>
                  </a:cubicBezTo>
                  <a:cubicBezTo>
                    <a:pt x="75622" y="35449"/>
                    <a:pt x="75076" y="35458"/>
                    <a:pt x="74530" y="35477"/>
                  </a:cubicBezTo>
                  <a:cubicBezTo>
                    <a:pt x="65927" y="35748"/>
                    <a:pt x="57867" y="38103"/>
                    <a:pt x="49898" y="40729"/>
                  </a:cubicBezTo>
                  <a:cubicBezTo>
                    <a:pt x="45370" y="39823"/>
                    <a:pt x="42020" y="38465"/>
                    <a:pt x="38578" y="35295"/>
                  </a:cubicBezTo>
                  <a:cubicBezTo>
                    <a:pt x="35409" y="32488"/>
                    <a:pt x="32873" y="29047"/>
                    <a:pt x="29885" y="26240"/>
                  </a:cubicBezTo>
                  <a:cubicBezTo>
                    <a:pt x="25618" y="22334"/>
                    <a:pt x="20946" y="20566"/>
                    <a:pt x="15593" y="20566"/>
                  </a:cubicBezTo>
                  <a:cubicBezTo>
                    <a:pt x="14244" y="20566"/>
                    <a:pt x="12851" y="20678"/>
                    <a:pt x="11411" y="20897"/>
                  </a:cubicBezTo>
                  <a:cubicBezTo>
                    <a:pt x="10868" y="20897"/>
                    <a:pt x="10868" y="21712"/>
                    <a:pt x="11411" y="21802"/>
                  </a:cubicBezTo>
                  <a:cubicBezTo>
                    <a:pt x="22821" y="25153"/>
                    <a:pt x="31153" y="41906"/>
                    <a:pt x="43378" y="42902"/>
                  </a:cubicBezTo>
                  <a:cubicBezTo>
                    <a:pt x="41567" y="43446"/>
                    <a:pt x="39665" y="43989"/>
                    <a:pt x="37763" y="44532"/>
                  </a:cubicBezTo>
                  <a:cubicBezTo>
                    <a:pt x="33135" y="45967"/>
                    <a:pt x="28318" y="46650"/>
                    <a:pt x="23483" y="46650"/>
                  </a:cubicBezTo>
                  <a:cubicBezTo>
                    <a:pt x="21602" y="46650"/>
                    <a:pt x="19718" y="46546"/>
                    <a:pt x="17841" y="46343"/>
                  </a:cubicBezTo>
                  <a:cubicBezTo>
                    <a:pt x="14128" y="45800"/>
                    <a:pt x="10596" y="44804"/>
                    <a:pt x="7155" y="43446"/>
                  </a:cubicBezTo>
                  <a:cubicBezTo>
                    <a:pt x="6321" y="43061"/>
                    <a:pt x="3805" y="41403"/>
                    <a:pt x="2216" y="41403"/>
                  </a:cubicBezTo>
                  <a:cubicBezTo>
                    <a:pt x="1562" y="41403"/>
                    <a:pt x="1065" y="41684"/>
                    <a:pt x="907" y="42450"/>
                  </a:cubicBezTo>
                  <a:cubicBezTo>
                    <a:pt x="1" y="45438"/>
                    <a:pt x="10868" y="47883"/>
                    <a:pt x="13041" y="48426"/>
                  </a:cubicBezTo>
                  <a:cubicBezTo>
                    <a:pt x="16736" y="49365"/>
                    <a:pt x="20545" y="49809"/>
                    <a:pt x="24369" y="49809"/>
                  </a:cubicBezTo>
                  <a:cubicBezTo>
                    <a:pt x="26450" y="49809"/>
                    <a:pt x="28535" y="49678"/>
                    <a:pt x="30609" y="49422"/>
                  </a:cubicBezTo>
                  <a:cubicBezTo>
                    <a:pt x="42653" y="47883"/>
                    <a:pt x="53701" y="42359"/>
                    <a:pt x="65564" y="40004"/>
                  </a:cubicBezTo>
                  <a:cubicBezTo>
                    <a:pt x="69109" y="39325"/>
                    <a:pt x="72709" y="38977"/>
                    <a:pt x="76287" y="38977"/>
                  </a:cubicBezTo>
                  <a:cubicBezTo>
                    <a:pt x="90357" y="38977"/>
                    <a:pt x="104100" y="44356"/>
                    <a:pt x="112835" y="56124"/>
                  </a:cubicBezTo>
                  <a:cubicBezTo>
                    <a:pt x="123159" y="70070"/>
                    <a:pt x="121167" y="88543"/>
                    <a:pt x="128502" y="103757"/>
                  </a:cubicBezTo>
                  <a:cubicBezTo>
                    <a:pt x="131219" y="109281"/>
                    <a:pt x="135656" y="113718"/>
                    <a:pt x="141089" y="116526"/>
                  </a:cubicBezTo>
                  <a:cubicBezTo>
                    <a:pt x="144530" y="118246"/>
                    <a:pt x="148243" y="119514"/>
                    <a:pt x="152137" y="120238"/>
                  </a:cubicBezTo>
                  <a:cubicBezTo>
                    <a:pt x="153012" y="120413"/>
                    <a:pt x="155278" y="121227"/>
                    <a:pt x="157070" y="121227"/>
                  </a:cubicBezTo>
                  <a:cubicBezTo>
                    <a:pt x="158060" y="121227"/>
                    <a:pt x="158905" y="120979"/>
                    <a:pt x="159291" y="120238"/>
                  </a:cubicBezTo>
                  <a:cubicBezTo>
                    <a:pt x="159382" y="120148"/>
                    <a:pt x="159382" y="120057"/>
                    <a:pt x="159382" y="119876"/>
                  </a:cubicBezTo>
                  <a:cubicBezTo>
                    <a:pt x="159382" y="119876"/>
                    <a:pt x="159382" y="119876"/>
                    <a:pt x="159382" y="119786"/>
                  </a:cubicBezTo>
                  <a:cubicBezTo>
                    <a:pt x="159020" y="117341"/>
                    <a:pt x="156665" y="117793"/>
                    <a:pt x="154401" y="117431"/>
                  </a:cubicBezTo>
                  <a:cubicBezTo>
                    <a:pt x="149602" y="116888"/>
                    <a:pt x="145074" y="115348"/>
                    <a:pt x="140818" y="113084"/>
                  </a:cubicBezTo>
                  <a:cubicBezTo>
                    <a:pt x="135203" y="109643"/>
                    <a:pt x="131671" y="104300"/>
                    <a:pt x="129589" y="98142"/>
                  </a:cubicBezTo>
                  <a:cubicBezTo>
                    <a:pt x="124517" y="83291"/>
                    <a:pt x="124789" y="66085"/>
                    <a:pt x="114647" y="53407"/>
                  </a:cubicBezTo>
                  <a:cubicBezTo>
                    <a:pt x="112020" y="50147"/>
                    <a:pt x="109032" y="47340"/>
                    <a:pt x="105681" y="44895"/>
                  </a:cubicBezTo>
                  <a:cubicBezTo>
                    <a:pt x="105681" y="43717"/>
                    <a:pt x="105681" y="42631"/>
                    <a:pt x="105500" y="41453"/>
                  </a:cubicBezTo>
                  <a:cubicBezTo>
                    <a:pt x="105772" y="38646"/>
                    <a:pt x="106406" y="35929"/>
                    <a:pt x="107402" y="33303"/>
                  </a:cubicBezTo>
                  <a:cubicBezTo>
                    <a:pt x="108670" y="29590"/>
                    <a:pt x="109304" y="25696"/>
                    <a:pt x="109213" y="21802"/>
                  </a:cubicBezTo>
                  <a:cubicBezTo>
                    <a:pt x="108941" y="16822"/>
                    <a:pt x="106496" y="7675"/>
                    <a:pt x="100520" y="6679"/>
                  </a:cubicBezTo>
                  <a:cubicBezTo>
                    <a:pt x="100481" y="6670"/>
                    <a:pt x="100443" y="6665"/>
                    <a:pt x="100406" y="6665"/>
                  </a:cubicBezTo>
                  <a:cubicBezTo>
                    <a:pt x="100087" y="6665"/>
                    <a:pt x="99814" y="6989"/>
                    <a:pt x="99976" y="7313"/>
                  </a:cubicBezTo>
                  <a:cubicBezTo>
                    <a:pt x="104776" y="15101"/>
                    <a:pt x="103870" y="22255"/>
                    <a:pt x="101969" y="30768"/>
                  </a:cubicBezTo>
                  <a:cubicBezTo>
                    <a:pt x="101063" y="35024"/>
                    <a:pt x="100791" y="39461"/>
                    <a:pt x="103055" y="43083"/>
                  </a:cubicBezTo>
                  <a:cubicBezTo>
                    <a:pt x="100972" y="41816"/>
                    <a:pt x="98890" y="40638"/>
                    <a:pt x="96716" y="39733"/>
                  </a:cubicBezTo>
                  <a:cubicBezTo>
                    <a:pt x="96716" y="39642"/>
                    <a:pt x="96626" y="39552"/>
                    <a:pt x="96535" y="39461"/>
                  </a:cubicBezTo>
                  <a:cubicBezTo>
                    <a:pt x="93999" y="36382"/>
                    <a:pt x="92098" y="33847"/>
                    <a:pt x="91283" y="29771"/>
                  </a:cubicBezTo>
                  <a:cubicBezTo>
                    <a:pt x="90377" y="25515"/>
                    <a:pt x="90468" y="21078"/>
                    <a:pt x="89924" y="16822"/>
                  </a:cubicBezTo>
                  <a:cubicBezTo>
                    <a:pt x="88928" y="9124"/>
                    <a:pt x="85306" y="3963"/>
                    <a:pt x="78605" y="69"/>
                  </a:cubicBezTo>
                  <a:cubicBezTo>
                    <a:pt x="78514" y="23"/>
                    <a:pt x="78390" y="1"/>
                    <a:pt x="7826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8" name="Google Shape;1658;p65"/>
            <p:cNvGrpSpPr/>
            <p:nvPr/>
          </p:nvGrpSpPr>
          <p:grpSpPr>
            <a:xfrm>
              <a:off x="5072915" y="576003"/>
              <a:ext cx="1596897" cy="2555797"/>
              <a:chOff x="859992" y="297274"/>
              <a:chExt cx="1698646" cy="2718643"/>
            </a:xfrm>
          </p:grpSpPr>
          <p:sp>
            <p:nvSpPr>
              <p:cNvPr id="1659" name="Google Shape;1659;p65"/>
              <p:cNvSpPr/>
              <p:nvPr/>
            </p:nvSpPr>
            <p:spPr>
              <a:xfrm>
                <a:off x="1016330" y="1640079"/>
                <a:ext cx="471659" cy="583632"/>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5"/>
              <p:cNvSpPr/>
              <p:nvPr/>
            </p:nvSpPr>
            <p:spPr>
              <a:xfrm>
                <a:off x="2305504" y="2226623"/>
                <a:ext cx="14287" cy="9985"/>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5"/>
              <p:cNvSpPr/>
              <p:nvPr/>
            </p:nvSpPr>
            <p:spPr>
              <a:xfrm>
                <a:off x="1246050" y="1972098"/>
                <a:ext cx="14444" cy="9922"/>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5"/>
              <p:cNvSpPr/>
              <p:nvPr/>
            </p:nvSpPr>
            <p:spPr>
              <a:xfrm>
                <a:off x="1080699" y="1300680"/>
                <a:ext cx="639147" cy="1223627"/>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5"/>
              <p:cNvSpPr/>
              <p:nvPr/>
            </p:nvSpPr>
            <p:spPr>
              <a:xfrm>
                <a:off x="1324423" y="373764"/>
                <a:ext cx="1136806" cy="2573701"/>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5"/>
              <p:cNvSpPr/>
              <p:nvPr/>
            </p:nvSpPr>
            <p:spPr>
              <a:xfrm>
                <a:off x="1889930" y="2907241"/>
                <a:ext cx="387476" cy="69017"/>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5"/>
              <p:cNvSpPr/>
              <p:nvPr/>
            </p:nvSpPr>
            <p:spPr>
              <a:xfrm>
                <a:off x="2202890" y="2426859"/>
                <a:ext cx="295348" cy="513955"/>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5"/>
              <p:cNvSpPr/>
              <p:nvPr/>
            </p:nvSpPr>
            <p:spPr>
              <a:xfrm>
                <a:off x="2061404" y="1934513"/>
                <a:ext cx="316512" cy="765218"/>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5"/>
              <p:cNvSpPr/>
              <p:nvPr/>
            </p:nvSpPr>
            <p:spPr>
              <a:xfrm>
                <a:off x="1853350" y="1756885"/>
                <a:ext cx="503844" cy="687629"/>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5"/>
              <p:cNvSpPr/>
              <p:nvPr/>
            </p:nvSpPr>
            <p:spPr>
              <a:xfrm>
                <a:off x="1795606" y="1265858"/>
                <a:ext cx="351335" cy="693375"/>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5"/>
              <p:cNvSpPr/>
              <p:nvPr/>
            </p:nvSpPr>
            <p:spPr>
              <a:xfrm>
                <a:off x="1781947" y="830816"/>
                <a:ext cx="186485" cy="606554"/>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5"/>
              <p:cNvSpPr/>
              <p:nvPr/>
            </p:nvSpPr>
            <p:spPr>
              <a:xfrm>
                <a:off x="1643098" y="667758"/>
                <a:ext cx="139322" cy="326623"/>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5"/>
              <p:cNvSpPr/>
              <p:nvPr/>
            </p:nvSpPr>
            <p:spPr>
              <a:xfrm>
                <a:off x="1315631" y="407236"/>
                <a:ext cx="279900" cy="334159"/>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5"/>
              <p:cNvSpPr/>
              <p:nvPr/>
            </p:nvSpPr>
            <p:spPr>
              <a:xfrm>
                <a:off x="1487513" y="706097"/>
                <a:ext cx="232329" cy="567743"/>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5"/>
              <p:cNvSpPr/>
              <p:nvPr/>
            </p:nvSpPr>
            <p:spPr>
              <a:xfrm>
                <a:off x="1549653" y="1031366"/>
                <a:ext cx="194868" cy="791688"/>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5"/>
              <p:cNvSpPr/>
              <p:nvPr/>
            </p:nvSpPr>
            <p:spPr>
              <a:xfrm>
                <a:off x="1472535" y="1573072"/>
                <a:ext cx="400695" cy="68015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5"/>
              <p:cNvSpPr/>
              <p:nvPr/>
            </p:nvSpPr>
            <p:spPr>
              <a:xfrm>
                <a:off x="1216880" y="1385742"/>
                <a:ext cx="151662" cy="272458"/>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5"/>
              <p:cNvSpPr/>
              <p:nvPr/>
            </p:nvSpPr>
            <p:spPr>
              <a:xfrm>
                <a:off x="1370706" y="1520195"/>
                <a:ext cx="181649" cy="655004"/>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5"/>
              <p:cNvSpPr/>
              <p:nvPr/>
            </p:nvSpPr>
            <p:spPr>
              <a:xfrm>
                <a:off x="1563343" y="2136381"/>
                <a:ext cx="221715" cy="356610"/>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5"/>
              <p:cNvSpPr/>
              <p:nvPr/>
            </p:nvSpPr>
            <p:spPr>
              <a:xfrm>
                <a:off x="1553640" y="2021333"/>
                <a:ext cx="553645" cy="66210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5"/>
              <p:cNvSpPr/>
              <p:nvPr/>
            </p:nvSpPr>
            <p:spPr>
              <a:xfrm>
                <a:off x="1728630" y="2478417"/>
                <a:ext cx="633401" cy="447858"/>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5"/>
              <p:cNvSpPr/>
              <p:nvPr/>
            </p:nvSpPr>
            <p:spPr>
              <a:xfrm>
                <a:off x="1379530" y="2604047"/>
                <a:ext cx="696012" cy="357489"/>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5"/>
              <p:cNvSpPr/>
              <p:nvPr/>
            </p:nvSpPr>
            <p:spPr>
              <a:xfrm>
                <a:off x="1081139" y="2117447"/>
                <a:ext cx="739627" cy="636101"/>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5"/>
              <p:cNvSpPr/>
              <p:nvPr/>
            </p:nvSpPr>
            <p:spPr>
              <a:xfrm>
                <a:off x="944928" y="1243344"/>
                <a:ext cx="361037" cy="488458"/>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5"/>
              <p:cNvSpPr/>
              <p:nvPr/>
            </p:nvSpPr>
            <p:spPr>
              <a:xfrm>
                <a:off x="1584914" y="990829"/>
                <a:ext cx="12372" cy="11053"/>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5"/>
              <p:cNvSpPr/>
              <p:nvPr/>
            </p:nvSpPr>
            <p:spPr>
              <a:xfrm>
                <a:off x="1624666" y="1056705"/>
                <a:ext cx="34791" cy="5303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5"/>
              <p:cNvSpPr/>
              <p:nvPr/>
            </p:nvSpPr>
            <p:spPr>
              <a:xfrm>
                <a:off x="2248294" y="2516034"/>
                <a:ext cx="102709" cy="171884"/>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5"/>
              <p:cNvSpPr/>
              <p:nvPr/>
            </p:nvSpPr>
            <p:spPr>
              <a:xfrm>
                <a:off x="2291688" y="2575975"/>
                <a:ext cx="44023" cy="78626"/>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5"/>
              <p:cNvSpPr/>
              <p:nvPr/>
            </p:nvSpPr>
            <p:spPr>
              <a:xfrm>
                <a:off x="2325725" y="2618239"/>
                <a:ext cx="14946" cy="18181"/>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5"/>
              <p:cNvSpPr/>
              <p:nvPr/>
            </p:nvSpPr>
            <p:spPr>
              <a:xfrm>
                <a:off x="2358381" y="2492829"/>
                <a:ext cx="12120" cy="13533"/>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5"/>
              <p:cNvSpPr/>
              <p:nvPr/>
            </p:nvSpPr>
            <p:spPr>
              <a:xfrm>
                <a:off x="2157643" y="2060896"/>
                <a:ext cx="144346" cy="162903"/>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5"/>
              <p:cNvSpPr/>
              <p:nvPr/>
            </p:nvSpPr>
            <p:spPr>
              <a:xfrm>
                <a:off x="2230616" y="2107556"/>
                <a:ext cx="73696" cy="79254"/>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5"/>
              <p:cNvSpPr/>
              <p:nvPr/>
            </p:nvSpPr>
            <p:spPr>
              <a:xfrm>
                <a:off x="2298973" y="2032793"/>
                <a:ext cx="11932" cy="11053"/>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5"/>
              <p:cNvSpPr/>
              <p:nvPr/>
            </p:nvSpPr>
            <p:spPr>
              <a:xfrm>
                <a:off x="2034306" y="1688717"/>
                <a:ext cx="65909" cy="104122"/>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p:cNvSpPr/>
              <p:nvPr/>
            </p:nvSpPr>
            <p:spPr>
              <a:xfrm>
                <a:off x="2083006" y="1665198"/>
                <a:ext cx="11932" cy="11053"/>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5"/>
              <p:cNvSpPr/>
              <p:nvPr/>
            </p:nvSpPr>
            <p:spPr>
              <a:xfrm>
                <a:off x="2047337" y="1716411"/>
                <a:ext cx="27663" cy="31526"/>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5"/>
              <p:cNvSpPr/>
              <p:nvPr/>
            </p:nvSpPr>
            <p:spPr>
              <a:xfrm>
                <a:off x="1915427" y="1154013"/>
                <a:ext cx="29642" cy="119069"/>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5"/>
              <p:cNvSpPr/>
              <p:nvPr/>
            </p:nvSpPr>
            <p:spPr>
              <a:xfrm>
                <a:off x="1924313" y="1129238"/>
                <a:ext cx="11492" cy="11053"/>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5"/>
              <p:cNvSpPr/>
              <p:nvPr/>
            </p:nvSpPr>
            <p:spPr>
              <a:xfrm>
                <a:off x="1906949" y="1192603"/>
                <a:ext cx="13439" cy="41291"/>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5"/>
              <p:cNvSpPr/>
              <p:nvPr/>
            </p:nvSpPr>
            <p:spPr>
              <a:xfrm>
                <a:off x="1501172" y="1656972"/>
                <a:ext cx="62612" cy="145884"/>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5"/>
              <p:cNvSpPr/>
              <p:nvPr/>
            </p:nvSpPr>
            <p:spPr>
              <a:xfrm>
                <a:off x="1534675" y="1697100"/>
                <a:ext cx="32782" cy="58059"/>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5"/>
              <p:cNvSpPr/>
              <p:nvPr/>
            </p:nvSpPr>
            <p:spPr>
              <a:xfrm>
                <a:off x="1510435" y="1829167"/>
                <a:ext cx="11932" cy="11053"/>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5"/>
              <p:cNvSpPr/>
              <p:nvPr/>
            </p:nvSpPr>
            <p:spPr>
              <a:xfrm>
                <a:off x="1571695" y="1638760"/>
                <a:ext cx="11932" cy="11053"/>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5"/>
              <p:cNvSpPr/>
              <p:nvPr/>
            </p:nvSpPr>
            <p:spPr>
              <a:xfrm>
                <a:off x="1919885" y="2566430"/>
                <a:ext cx="110999" cy="72000"/>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5"/>
              <p:cNvSpPr/>
              <p:nvPr/>
            </p:nvSpPr>
            <p:spPr>
              <a:xfrm>
                <a:off x="2042438" y="2640627"/>
                <a:ext cx="12372" cy="11053"/>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5"/>
              <p:cNvSpPr/>
              <p:nvPr/>
            </p:nvSpPr>
            <p:spPr>
              <a:xfrm>
                <a:off x="1898628" y="2549506"/>
                <a:ext cx="13502" cy="1300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5"/>
              <p:cNvSpPr/>
              <p:nvPr/>
            </p:nvSpPr>
            <p:spPr>
              <a:xfrm>
                <a:off x="1961364" y="2568251"/>
                <a:ext cx="47131" cy="32154"/>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5"/>
              <p:cNvSpPr/>
              <p:nvPr/>
            </p:nvSpPr>
            <p:spPr>
              <a:xfrm>
                <a:off x="1907577" y="2920963"/>
                <a:ext cx="11932" cy="11053"/>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5"/>
              <p:cNvSpPr/>
              <p:nvPr/>
            </p:nvSpPr>
            <p:spPr>
              <a:xfrm>
                <a:off x="1662063" y="2715547"/>
                <a:ext cx="11932" cy="11053"/>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5"/>
              <p:cNvSpPr/>
              <p:nvPr/>
            </p:nvSpPr>
            <p:spPr>
              <a:xfrm>
                <a:off x="1253052" y="2119268"/>
                <a:ext cx="150971" cy="32719"/>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p:nvPr/>
            </p:nvSpPr>
            <p:spPr>
              <a:xfrm>
                <a:off x="1301062" y="2095404"/>
                <a:ext cx="69363" cy="18212"/>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5"/>
              <p:cNvSpPr/>
              <p:nvPr/>
            </p:nvSpPr>
            <p:spPr>
              <a:xfrm>
                <a:off x="1227901" y="2120964"/>
                <a:ext cx="11932" cy="11053"/>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5"/>
              <p:cNvSpPr/>
              <p:nvPr/>
            </p:nvSpPr>
            <p:spPr>
              <a:xfrm>
                <a:off x="1335444" y="2077758"/>
                <a:ext cx="11932" cy="11053"/>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5"/>
              <p:cNvSpPr/>
              <p:nvPr/>
            </p:nvSpPr>
            <p:spPr>
              <a:xfrm>
                <a:off x="1112256" y="1609213"/>
                <a:ext cx="90432" cy="56457"/>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5"/>
              <p:cNvSpPr/>
              <p:nvPr/>
            </p:nvSpPr>
            <p:spPr>
              <a:xfrm>
                <a:off x="1129432" y="1601269"/>
                <a:ext cx="47759" cy="32091"/>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5"/>
              <p:cNvSpPr/>
              <p:nvPr/>
            </p:nvSpPr>
            <p:spPr>
              <a:xfrm>
                <a:off x="1093228" y="1599071"/>
                <a:ext cx="12434" cy="12403"/>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5"/>
              <p:cNvSpPr/>
              <p:nvPr/>
            </p:nvSpPr>
            <p:spPr>
              <a:xfrm>
                <a:off x="1588463" y="1016294"/>
                <a:ext cx="82080" cy="141551"/>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5"/>
              <p:cNvSpPr/>
              <p:nvPr/>
            </p:nvSpPr>
            <p:spPr>
              <a:xfrm>
                <a:off x="1673964" y="1172413"/>
                <a:ext cx="11932" cy="11053"/>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5"/>
              <p:cNvSpPr/>
              <p:nvPr/>
            </p:nvSpPr>
            <p:spPr>
              <a:xfrm>
                <a:off x="859992" y="297274"/>
                <a:ext cx="1698646" cy="2718643"/>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5"/>
              <p:cNvSpPr/>
              <p:nvPr/>
            </p:nvSpPr>
            <p:spPr>
              <a:xfrm>
                <a:off x="1917279" y="2983542"/>
                <a:ext cx="12246" cy="11053"/>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9" name="Google Shape;1719;p65"/>
            <p:cNvSpPr/>
            <p:nvPr/>
          </p:nvSpPr>
          <p:spPr>
            <a:xfrm>
              <a:off x="6134286" y="2387347"/>
              <a:ext cx="12657" cy="8910"/>
            </a:xfrm>
            <a:custGeom>
              <a:avLst/>
              <a:gdLst/>
              <a:ahLst/>
              <a:cxnLst/>
              <a:rect l="l" t="t" r="r" b="b"/>
              <a:pathLst>
                <a:path w="733" h="516" extrusionOk="0">
                  <a:moveTo>
                    <a:pt x="330" y="1"/>
                  </a:moveTo>
                  <a:cubicBezTo>
                    <a:pt x="240" y="1"/>
                    <a:pt x="159" y="41"/>
                    <a:pt x="129" y="131"/>
                  </a:cubicBezTo>
                  <a:cubicBezTo>
                    <a:pt x="1" y="324"/>
                    <a:pt x="280" y="516"/>
                    <a:pt x="487" y="516"/>
                  </a:cubicBezTo>
                  <a:cubicBezTo>
                    <a:pt x="573" y="516"/>
                    <a:pt x="646" y="483"/>
                    <a:pt x="672" y="403"/>
                  </a:cubicBezTo>
                  <a:cubicBezTo>
                    <a:pt x="733" y="162"/>
                    <a:pt x="511" y="1"/>
                    <a:pt x="330" y="1"/>
                  </a:cubicBezTo>
                  <a:close/>
                </a:path>
              </a:pathLst>
            </a:custGeom>
            <a:solidFill>
              <a:srgbClr val="5F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5"/>
            <p:cNvSpPr/>
            <p:nvPr/>
          </p:nvSpPr>
          <p:spPr>
            <a:xfrm>
              <a:off x="4796953" y="2516387"/>
              <a:ext cx="12467" cy="8478"/>
            </a:xfrm>
            <a:custGeom>
              <a:avLst/>
              <a:gdLst/>
              <a:ahLst/>
              <a:cxnLst/>
              <a:rect l="l" t="t" r="r" b="b"/>
              <a:pathLst>
                <a:path w="722" h="491" extrusionOk="0">
                  <a:moveTo>
                    <a:pt x="292" y="0"/>
                  </a:moveTo>
                  <a:cubicBezTo>
                    <a:pt x="187" y="0"/>
                    <a:pt x="91" y="50"/>
                    <a:pt x="60" y="175"/>
                  </a:cubicBezTo>
                  <a:cubicBezTo>
                    <a:pt x="1" y="352"/>
                    <a:pt x="211" y="490"/>
                    <a:pt x="390" y="490"/>
                  </a:cubicBezTo>
                  <a:cubicBezTo>
                    <a:pt x="485" y="490"/>
                    <a:pt x="572" y="451"/>
                    <a:pt x="603" y="356"/>
                  </a:cubicBezTo>
                  <a:cubicBezTo>
                    <a:pt x="722" y="178"/>
                    <a:pt x="491" y="0"/>
                    <a:pt x="292" y="0"/>
                  </a:cubicBezTo>
                  <a:close/>
                </a:path>
              </a:pathLst>
            </a:custGeom>
            <a:solidFill>
              <a:srgbClr val="5F1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5"/>
            <p:cNvSpPr/>
            <p:nvPr/>
          </p:nvSpPr>
          <p:spPr>
            <a:xfrm>
              <a:off x="6041128" y="3036640"/>
              <a:ext cx="372166" cy="66135"/>
            </a:xfrm>
            <a:custGeom>
              <a:avLst/>
              <a:gdLst/>
              <a:ahLst/>
              <a:cxnLst/>
              <a:rect l="l" t="t" r="r" b="b"/>
              <a:pathLst>
                <a:path w="21553" h="3830" extrusionOk="0">
                  <a:moveTo>
                    <a:pt x="12665" y="0"/>
                  </a:moveTo>
                  <a:cubicBezTo>
                    <a:pt x="8100" y="0"/>
                    <a:pt x="5020" y="2348"/>
                    <a:pt x="634" y="3552"/>
                  </a:cubicBezTo>
                  <a:lnTo>
                    <a:pt x="0" y="3733"/>
                  </a:lnTo>
                  <a:cubicBezTo>
                    <a:pt x="1064" y="3800"/>
                    <a:pt x="2127" y="3829"/>
                    <a:pt x="3187" y="3829"/>
                  </a:cubicBezTo>
                  <a:cubicBezTo>
                    <a:pt x="9347" y="3829"/>
                    <a:pt x="15450" y="2838"/>
                    <a:pt x="21553" y="2375"/>
                  </a:cubicBezTo>
                  <a:cubicBezTo>
                    <a:pt x="18836" y="1741"/>
                    <a:pt x="16119" y="926"/>
                    <a:pt x="13403" y="20"/>
                  </a:cubicBezTo>
                  <a:cubicBezTo>
                    <a:pt x="13152" y="7"/>
                    <a:pt x="12907" y="0"/>
                    <a:pt x="12665" y="0"/>
                  </a:cubicBezTo>
                  <a:close/>
                </a:path>
              </a:pathLst>
            </a:custGeom>
            <a:solidFill>
              <a:srgbClr val="FF9E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5"/>
            <p:cNvSpPr/>
            <p:nvPr/>
          </p:nvSpPr>
          <p:spPr>
            <a:xfrm>
              <a:off x="6462697" y="2601240"/>
              <a:ext cx="9566" cy="13071"/>
            </a:xfrm>
            <a:custGeom>
              <a:avLst/>
              <a:gdLst/>
              <a:ahLst/>
              <a:cxnLst/>
              <a:rect l="l" t="t" r="r" b="b"/>
              <a:pathLst>
                <a:path w="554" h="757" extrusionOk="0">
                  <a:moveTo>
                    <a:pt x="258" y="1"/>
                  </a:moveTo>
                  <a:cubicBezTo>
                    <a:pt x="203" y="1"/>
                    <a:pt x="154" y="45"/>
                    <a:pt x="127" y="151"/>
                  </a:cubicBezTo>
                  <a:lnTo>
                    <a:pt x="127" y="332"/>
                  </a:lnTo>
                  <a:cubicBezTo>
                    <a:pt x="0" y="522"/>
                    <a:pt x="139" y="756"/>
                    <a:pt x="296" y="756"/>
                  </a:cubicBezTo>
                  <a:cubicBezTo>
                    <a:pt x="364" y="756"/>
                    <a:pt x="435" y="713"/>
                    <a:pt x="489" y="604"/>
                  </a:cubicBezTo>
                  <a:lnTo>
                    <a:pt x="489" y="513"/>
                  </a:lnTo>
                  <a:cubicBezTo>
                    <a:pt x="553" y="257"/>
                    <a:pt x="391" y="1"/>
                    <a:pt x="258"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5"/>
            <p:cNvSpPr/>
            <p:nvPr/>
          </p:nvSpPr>
          <p:spPr>
            <a:xfrm>
              <a:off x="6405455" y="2169121"/>
              <a:ext cx="10965" cy="10965"/>
            </a:xfrm>
            <a:custGeom>
              <a:avLst/>
              <a:gdLst/>
              <a:ahLst/>
              <a:cxnLst/>
              <a:rect l="l" t="t" r="r" b="b"/>
              <a:pathLst>
                <a:path w="635" h="635" extrusionOk="0">
                  <a:moveTo>
                    <a:pt x="273" y="1"/>
                  </a:moveTo>
                  <a:cubicBezTo>
                    <a:pt x="1" y="1"/>
                    <a:pt x="1" y="635"/>
                    <a:pt x="273" y="635"/>
                  </a:cubicBezTo>
                  <a:cubicBezTo>
                    <a:pt x="635" y="635"/>
                    <a:pt x="635" y="1"/>
                    <a:pt x="273"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5"/>
            <p:cNvSpPr/>
            <p:nvPr/>
          </p:nvSpPr>
          <p:spPr>
            <a:xfrm>
              <a:off x="6048501" y="2670534"/>
              <a:ext cx="104866" cy="67965"/>
            </a:xfrm>
            <a:custGeom>
              <a:avLst/>
              <a:gdLst/>
              <a:ahLst/>
              <a:cxnLst/>
              <a:rect l="l" t="t" r="r" b="b"/>
              <a:pathLst>
                <a:path w="6073" h="3936" extrusionOk="0">
                  <a:moveTo>
                    <a:pt x="328" y="1"/>
                  </a:moveTo>
                  <a:cubicBezTo>
                    <a:pt x="160" y="1"/>
                    <a:pt x="1" y="347"/>
                    <a:pt x="207" y="485"/>
                  </a:cubicBezTo>
                  <a:cubicBezTo>
                    <a:pt x="1746" y="2024"/>
                    <a:pt x="3648" y="3201"/>
                    <a:pt x="5640" y="3926"/>
                  </a:cubicBezTo>
                  <a:cubicBezTo>
                    <a:pt x="5668" y="3933"/>
                    <a:pt x="5694" y="3936"/>
                    <a:pt x="5719" y="3936"/>
                  </a:cubicBezTo>
                  <a:cubicBezTo>
                    <a:pt x="6014" y="3936"/>
                    <a:pt x="6072" y="3466"/>
                    <a:pt x="5822" y="3382"/>
                  </a:cubicBezTo>
                  <a:cubicBezTo>
                    <a:pt x="3829" y="2658"/>
                    <a:pt x="2018" y="1571"/>
                    <a:pt x="479" y="122"/>
                  </a:cubicBezTo>
                  <a:cubicBezTo>
                    <a:pt x="435" y="35"/>
                    <a:pt x="381" y="1"/>
                    <a:pt x="328"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5"/>
            <p:cNvSpPr/>
            <p:nvPr/>
          </p:nvSpPr>
          <p:spPr>
            <a:xfrm>
              <a:off x="6163088" y="2739880"/>
              <a:ext cx="12519" cy="10965"/>
            </a:xfrm>
            <a:custGeom>
              <a:avLst/>
              <a:gdLst/>
              <a:ahLst/>
              <a:cxnLst/>
              <a:rect l="l" t="t" r="r" b="b"/>
              <a:pathLst>
                <a:path w="725" h="635" extrusionOk="0">
                  <a:moveTo>
                    <a:pt x="363" y="0"/>
                  </a:moveTo>
                  <a:cubicBezTo>
                    <a:pt x="1" y="0"/>
                    <a:pt x="91" y="634"/>
                    <a:pt x="363" y="634"/>
                  </a:cubicBezTo>
                  <a:cubicBezTo>
                    <a:pt x="725" y="634"/>
                    <a:pt x="725" y="0"/>
                    <a:pt x="36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5"/>
            <p:cNvSpPr/>
            <p:nvPr/>
          </p:nvSpPr>
          <p:spPr>
            <a:xfrm>
              <a:off x="6029300" y="2655546"/>
              <a:ext cx="12484" cy="12139"/>
            </a:xfrm>
            <a:custGeom>
              <a:avLst/>
              <a:gdLst/>
              <a:ahLst/>
              <a:cxnLst/>
              <a:rect l="l" t="t" r="r" b="b"/>
              <a:pathLst>
                <a:path w="723" h="703" extrusionOk="0">
                  <a:moveTo>
                    <a:pt x="329" y="0"/>
                  </a:moveTo>
                  <a:cubicBezTo>
                    <a:pt x="134" y="0"/>
                    <a:pt x="1" y="306"/>
                    <a:pt x="142" y="447"/>
                  </a:cubicBezTo>
                  <a:lnTo>
                    <a:pt x="232" y="628"/>
                  </a:lnTo>
                  <a:cubicBezTo>
                    <a:pt x="285" y="681"/>
                    <a:pt x="338" y="703"/>
                    <a:pt x="386" y="703"/>
                  </a:cubicBezTo>
                  <a:cubicBezTo>
                    <a:pt x="589" y="703"/>
                    <a:pt x="723" y="321"/>
                    <a:pt x="504" y="175"/>
                  </a:cubicBezTo>
                  <a:lnTo>
                    <a:pt x="504" y="85"/>
                  </a:lnTo>
                  <a:cubicBezTo>
                    <a:pt x="444" y="25"/>
                    <a:pt x="384" y="0"/>
                    <a:pt x="329"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5"/>
            <p:cNvSpPr/>
            <p:nvPr/>
          </p:nvSpPr>
          <p:spPr>
            <a:xfrm>
              <a:off x="6036431" y="3004142"/>
              <a:ext cx="10965" cy="9394"/>
            </a:xfrm>
            <a:custGeom>
              <a:avLst/>
              <a:gdLst/>
              <a:ahLst/>
              <a:cxnLst/>
              <a:rect l="l" t="t" r="r" b="b"/>
              <a:pathLst>
                <a:path w="635" h="544" extrusionOk="0">
                  <a:moveTo>
                    <a:pt x="363" y="1"/>
                  </a:moveTo>
                  <a:cubicBezTo>
                    <a:pt x="0" y="1"/>
                    <a:pt x="0" y="544"/>
                    <a:pt x="363" y="544"/>
                  </a:cubicBezTo>
                  <a:cubicBezTo>
                    <a:pt x="634" y="544"/>
                    <a:pt x="634" y="1"/>
                    <a:pt x="363"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5"/>
            <p:cNvSpPr/>
            <p:nvPr/>
          </p:nvSpPr>
          <p:spPr>
            <a:xfrm>
              <a:off x="5806566" y="2811817"/>
              <a:ext cx="10965" cy="9394"/>
            </a:xfrm>
            <a:custGeom>
              <a:avLst/>
              <a:gdLst/>
              <a:ahLst/>
              <a:cxnLst/>
              <a:rect l="l" t="t" r="r" b="b"/>
              <a:pathLst>
                <a:path w="635" h="544" extrusionOk="0">
                  <a:moveTo>
                    <a:pt x="363" y="0"/>
                  </a:moveTo>
                  <a:cubicBezTo>
                    <a:pt x="0" y="0"/>
                    <a:pt x="0" y="543"/>
                    <a:pt x="363" y="543"/>
                  </a:cubicBezTo>
                  <a:cubicBezTo>
                    <a:pt x="634" y="543"/>
                    <a:pt x="634" y="0"/>
                    <a:pt x="36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5"/>
            <p:cNvSpPr/>
            <p:nvPr/>
          </p:nvSpPr>
          <p:spPr>
            <a:xfrm>
              <a:off x="5243628" y="2364312"/>
              <a:ext cx="162643" cy="178563"/>
            </a:xfrm>
            <a:custGeom>
              <a:avLst/>
              <a:gdLst/>
              <a:ahLst/>
              <a:cxnLst/>
              <a:rect l="l" t="t" r="r" b="b"/>
              <a:pathLst>
                <a:path w="9419" h="10341" extrusionOk="0">
                  <a:moveTo>
                    <a:pt x="2355" y="3005"/>
                  </a:moveTo>
                  <a:cubicBezTo>
                    <a:pt x="2718" y="3005"/>
                    <a:pt x="2718" y="3639"/>
                    <a:pt x="2355" y="3639"/>
                  </a:cubicBezTo>
                  <a:cubicBezTo>
                    <a:pt x="2084" y="3639"/>
                    <a:pt x="1993" y="3005"/>
                    <a:pt x="2355" y="3005"/>
                  </a:cubicBezTo>
                  <a:close/>
                  <a:moveTo>
                    <a:pt x="4800" y="2824"/>
                  </a:moveTo>
                  <a:cubicBezTo>
                    <a:pt x="6430" y="2824"/>
                    <a:pt x="7698" y="5993"/>
                    <a:pt x="5978" y="6808"/>
                  </a:cubicBezTo>
                  <a:cubicBezTo>
                    <a:pt x="5950" y="6815"/>
                    <a:pt x="5924" y="6819"/>
                    <a:pt x="5899" y="6819"/>
                  </a:cubicBezTo>
                  <a:cubicBezTo>
                    <a:pt x="5604" y="6819"/>
                    <a:pt x="5546" y="6349"/>
                    <a:pt x="5796" y="6265"/>
                  </a:cubicBezTo>
                  <a:cubicBezTo>
                    <a:pt x="6974" y="5722"/>
                    <a:pt x="5887" y="3458"/>
                    <a:pt x="4800" y="3458"/>
                  </a:cubicBezTo>
                  <a:cubicBezTo>
                    <a:pt x="4529" y="3458"/>
                    <a:pt x="4438" y="2824"/>
                    <a:pt x="4800" y="2824"/>
                  </a:cubicBezTo>
                  <a:close/>
                  <a:moveTo>
                    <a:pt x="4765" y="1361"/>
                  </a:moveTo>
                  <a:cubicBezTo>
                    <a:pt x="6752" y="1361"/>
                    <a:pt x="7864" y="4128"/>
                    <a:pt x="7789" y="6084"/>
                  </a:cubicBezTo>
                  <a:cubicBezTo>
                    <a:pt x="7789" y="7080"/>
                    <a:pt x="7336" y="8529"/>
                    <a:pt x="6249" y="8801"/>
                  </a:cubicBezTo>
                  <a:cubicBezTo>
                    <a:pt x="6080" y="8857"/>
                    <a:pt x="5913" y="8883"/>
                    <a:pt x="5749" y="8883"/>
                  </a:cubicBezTo>
                  <a:cubicBezTo>
                    <a:pt x="4865" y="8883"/>
                    <a:pt x="4096" y="8130"/>
                    <a:pt x="3714" y="7442"/>
                  </a:cubicBezTo>
                  <a:cubicBezTo>
                    <a:pt x="3582" y="7310"/>
                    <a:pt x="3738" y="7034"/>
                    <a:pt x="3903" y="7034"/>
                  </a:cubicBezTo>
                  <a:cubicBezTo>
                    <a:pt x="3964" y="7034"/>
                    <a:pt x="4027" y="7072"/>
                    <a:pt x="4076" y="7171"/>
                  </a:cubicBezTo>
                  <a:cubicBezTo>
                    <a:pt x="4504" y="7742"/>
                    <a:pt x="5183" y="8113"/>
                    <a:pt x="5809" y="8113"/>
                  </a:cubicBezTo>
                  <a:cubicBezTo>
                    <a:pt x="6374" y="8113"/>
                    <a:pt x="6897" y="7810"/>
                    <a:pt x="7155" y="7080"/>
                  </a:cubicBezTo>
                  <a:cubicBezTo>
                    <a:pt x="7427" y="6265"/>
                    <a:pt x="7427" y="5359"/>
                    <a:pt x="7155" y="4544"/>
                  </a:cubicBezTo>
                  <a:cubicBezTo>
                    <a:pt x="6798" y="3260"/>
                    <a:pt x="5936" y="1976"/>
                    <a:pt x="4656" y="1976"/>
                  </a:cubicBezTo>
                  <a:cubicBezTo>
                    <a:pt x="4311" y="1976"/>
                    <a:pt x="3936" y="2069"/>
                    <a:pt x="3533" y="2281"/>
                  </a:cubicBezTo>
                  <a:cubicBezTo>
                    <a:pt x="3495" y="2306"/>
                    <a:pt x="3460" y="2317"/>
                    <a:pt x="3430" y="2317"/>
                  </a:cubicBezTo>
                  <a:cubicBezTo>
                    <a:pt x="3243" y="2317"/>
                    <a:pt x="3208" y="1893"/>
                    <a:pt x="3442" y="1737"/>
                  </a:cubicBezTo>
                  <a:cubicBezTo>
                    <a:pt x="3918" y="1476"/>
                    <a:pt x="4360" y="1361"/>
                    <a:pt x="4765" y="1361"/>
                  </a:cubicBezTo>
                  <a:close/>
                  <a:moveTo>
                    <a:pt x="4893" y="1"/>
                  </a:moveTo>
                  <a:cubicBezTo>
                    <a:pt x="4143" y="1"/>
                    <a:pt x="3367" y="231"/>
                    <a:pt x="2627" y="741"/>
                  </a:cubicBezTo>
                  <a:cubicBezTo>
                    <a:pt x="635" y="2099"/>
                    <a:pt x="1" y="4182"/>
                    <a:pt x="1269" y="6174"/>
                  </a:cubicBezTo>
                  <a:cubicBezTo>
                    <a:pt x="1993" y="7261"/>
                    <a:pt x="3714" y="9887"/>
                    <a:pt x="5434" y="10340"/>
                  </a:cubicBezTo>
                  <a:cubicBezTo>
                    <a:pt x="5570" y="10295"/>
                    <a:pt x="5706" y="10272"/>
                    <a:pt x="5842" y="10272"/>
                  </a:cubicBezTo>
                  <a:cubicBezTo>
                    <a:pt x="5978" y="10272"/>
                    <a:pt x="6113" y="10295"/>
                    <a:pt x="6249" y="10340"/>
                  </a:cubicBezTo>
                  <a:cubicBezTo>
                    <a:pt x="6430" y="10250"/>
                    <a:pt x="6702" y="10159"/>
                    <a:pt x="6974" y="9978"/>
                  </a:cubicBezTo>
                  <a:cubicBezTo>
                    <a:pt x="8604" y="8348"/>
                    <a:pt x="9419" y="5993"/>
                    <a:pt x="9057" y="3639"/>
                  </a:cubicBezTo>
                  <a:cubicBezTo>
                    <a:pt x="8536" y="1493"/>
                    <a:pt x="6802" y="1"/>
                    <a:pt x="4893" y="1"/>
                  </a:cubicBezTo>
                  <a:close/>
                </a:path>
              </a:pathLst>
            </a:custGeom>
            <a:solidFill>
              <a:srgbClr val="FF9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5"/>
            <p:cNvSpPr/>
            <p:nvPr/>
          </p:nvSpPr>
          <p:spPr>
            <a:xfrm>
              <a:off x="4959043" y="2460320"/>
              <a:ext cx="168893" cy="166718"/>
            </a:xfrm>
            <a:custGeom>
              <a:avLst/>
              <a:gdLst/>
              <a:ahLst/>
              <a:cxnLst/>
              <a:rect l="l" t="t" r="r" b="b"/>
              <a:pathLst>
                <a:path w="9781" h="9655" extrusionOk="0">
                  <a:moveTo>
                    <a:pt x="4347" y="2426"/>
                  </a:moveTo>
                  <a:cubicBezTo>
                    <a:pt x="4800" y="2516"/>
                    <a:pt x="5162" y="2697"/>
                    <a:pt x="5524" y="3060"/>
                  </a:cubicBezTo>
                  <a:cubicBezTo>
                    <a:pt x="5796" y="3331"/>
                    <a:pt x="6068" y="3693"/>
                    <a:pt x="6249" y="4146"/>
                  </a:cubicBezTo>
                  <a:cubicBezTo>
                    <a:pt x="6308" y="4324"/>
                    <a:pt x="6135" y="4502"/>
                    <a:pt x="5982" y="4502"/>
                  </a:cubicBezTo>
                  <a:cubicBezTo>
                    <a:pt x="5902" y="4502"/>
                    <a:pt x="5827" y="4452"/>
                    <a:pt x="5796" y="4327"/>
                  </a:cubicBezTo>
                  <a:lnTo>
                    <a:pt x="5705" y="4327"/>
                  </a:lnTo>
                  <a:cubicBezTo>
                    <a:pt x="5524" y="3693"/>
                    <a:pt x="5072" y="3241"/>
                    <a:pt x="4438" y="3060"/>
                  </a:cubicBezTo>
                  <a:cubicBezTo>
                    <a:pt x="4368" y="3042"/>
                    <a:pt x="4301" y="3034"/>
                    <a:pt x="4238" y="3034"/>
                  </a:cubicBezTo>
                  <a:cubicBezTo>
                    <a:pt x="3647" y="3034"/>
                    <a:pt x="3351" y="3755"/>
                    <a:pt x="3351" y="4327"/>
                  </a:cubicBezTo>
                  <a:cubicBezTo>
                    <a:pt x="3351" y="4466"/>
                    <a:pt x="3272" y="4525"/>
                    <a:pt x="3174" y="4525"/>
                  </a:cubicBezTo>
                  <a:cubicBezTo>
                    <a:pt x="3015" y="4525"/>
                    <a:pt x="2808" y="4370"/>
                    <a:pt x="2808" y="4146"/>
                  </a:cubicBezTo>
                  <a:cubicBezTo>
                    <a:pt x="2898" y="3331"/>
                    <a:pt x="3351" y="2426"/>
                    <a:pt x="4347" y="2426"/>
                  </a:cubicBezTo>
                  <a:close/>
                  <a:moveTo>
                    <a:pt x="6611" y="5052"/>
                  </a:moveTo>
                  <a:cubicBezTo>
                    <a:pt x="6883" y="5052"/>
                    <a:pt x="6883" y="5686"/>
                    <a:pt x="6611" y="5686"/>
                  </a:cubicBezTo>
                  <a:cubicBezTo>
                    <a:pt x="6249" y="5686"/>
                    <a:pt x="6339" y="5052"/>
                    <a:pt x="6611" y="5052"/>
                  </a:cubicBezTo>
                  <a:close/>
                  <a:moveTo>
                    <a:pt x="3946" y="1075"/>
                  </a:moveTo>
                  <a:cubicBezTo>
                    <a:pt x="4601" y="1075"/>
                    <a:pt x="5257" y="1356"/>
                    <a:pt x="5887" y="1792"/>
                  </a:cubicBezTo>
                  <a:cubicBezTo>
                    <a:pt x="7154" y="2426"/>
                    <a:pt x="8060" y="3603"/>
                    <a:pt x="8332" y="4961"/>
                  </a:cubicBezTo>
                  <a:cubicBezTo>
                    <a:pt x="8603" y="6138"/>
                    <a:pt x="8332" y="7497"/>
                    <a:pt x="6973" y="7859"/>
                  </a:cubicBezTo>
                  <a:cubicBezTo>
                    <a:pt x="6949" y="7865"/>
                    <a:pt x="6926" y="7868"/>
                    <a:pt x="6905" y="7868"/>
                  </a:cubicBezTo>
                  <a:cubicBezTo>
                    <a:pt x="6601" y="7868"/>
                    <a:pt x="6539" y="7310"/>
                    <a:pt x="6792" y="7225"/>
                  </a:cubicBezTo>
                  <a:cubicBezTo>
                    <a:pt x="8241" y="6863"/>
                    <a:pt x="8060" y="4961"/>
                    <a:pt x="7426" y="3875"/>
                  </a:cubicBezTo>
                  <a:cubicBezTo>
                    <a:pt x="6973" y="3150"/>
                    <a:pt x="6430" y="2607"/>
                    <a:pt x="5705" y="2335"/>
                  </a:cubicBezTo>
                  <a:cubicBezTo>
                    <a:pt x="5154" y="1949"/>
                    <a:pt x="4534" y="1663"/>
                    <a:pt x="3930" y="1663"/>
                  </a:cubicBezTo>
                  <a:cubicBezTo>
                    <a:pt x="3543" y="1663"/>
                    <a:pt x="3161" y="1780"/>
                    <a:pt x="2808" y="2063"/>
                  </a:cubicBezTo>
                  <a:cubicBezTo>
                    <a:pt x="1993" y="2878"/>
                    <a:pt x="1721" y="4146"/>
                    <a:pt x="2083" y="5233"/>
                  </a:cubicBezTo>
                  <a:cubicBezTo>
                    <a:pt x="2139" y="5457"/>
                    <a:pt x="1988" y="5611"/>
                    <a:pt x="1842" y="5611"/>
                  </a:cubicBezTo>
                  <a:cubicBezTo>
                    <a:pt x="1752" y="5611"/>
                    <a:pt x="1665" y="5552"/>
                    <a:pt x="1630" y="5414"/>
                  </a:cubicBezTo>
                  <a:cubicBezTo>
                    <a:pt x="1178" y="4146"/>
                    <a:pt x="1449" y="2788"/>
                    <a:pt x="2264" y="1792"/>
                  </a:cubicBezTo>
                  <a:cubicBezTo>
                    <a:pt x="2812" y="1287"/>
                    <a:pt x="3378" y="1075"/>
                    <a:pt x="3946" y="1075"/>
                  </a:cubicBezTo>
                  <a:close/>
                  <a:moveTo>
                    <a:pt x="4601" y="0"/>
                  </a:moveTo>
                  <a:cubicBezTo>
                    <a:pt x="3290" y="0"/>
                    <a:pt x="2022" y="607"/>
                    <a:pt x="1268" y="1973"/>
                  </a:cubicBezTo>
                  <a:cubicBezTo>
                    <a:pt x="0" y="3784"/>
                    <a:pt x="544" y="6320"/>
                    <a:pt x="2355" y="7497"/>
                  </a:cubicBezTo>
                  <a:cubicBezTo>
                    <a:pt x="3532" y="8312"/>
                    <a:pt x="4709" y="8946"/>
                    <a:pt x="5977" y="9399"/>
                  </a:cubicBezTo>
                  <a:cubicBezTo>
                    <a:pt x="6440" y="9569"/>
                    <a:pt x="6858" y="9655"/>
                    <a:pt x="7231" y="9655"/>
                  </a:cubicBezTo>
                  <a:cubicBezTo>
                    <a:pt x="8244" y="9655"/>
                    <a:pt x="8931" y="9026"/>
                    <a:pt x="9328" y="7769"/>
                  </a:cubicBezTo>
                  <a:cubicBezTo>
                    <a:pt x="9781" y="5505"/>
                    <a:pt x="9781" y="3150"/>
                    <a:pt x="7969" y="1430"/>
                  </a:cubicBezTo>
                  <a:cubicBezTo>
                    <a:pt x="7057" y="517"/>
                    <a:pt x="5810" y="0"/>
                    <a:pt x="4601" y="0"/>
                  </a:cubicBezTo>
                  <a:close/>
                </a:path>
              </a:pathLst>
            </a:custGeom>
            <a:solidFill>
              <a:srgbClr val="FF9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5"/>
            <p:cNvSpPr/>
            <p:nvPr/>
          </p:nvSpPr>
          <p:spPr>
            <a:xfrm>
              <a:off x="4883204" y="2742816"/>
              <a:ext cx="205639" cy="139314"/>
            </a:xfrm>
            <a:custGeom>
              <a:avLst/>
              <a:gdLst/>
              <a:ahLst/>
              <a:cxnLst/>
              <a:rect l="l" t="t" r="r" b="b"/>
              <a:pathLst>
                <a:path w="11909" h="8068" extrusionOk="0">
                  <a:moveTo>
                    <a:pt x="10279" y="4720"/>
                  </a:moveTo>
                  <a:cubicBezTo>
                    <a:pt x="10641" y="4720"/>
                    <a:pt x="10550" y="5354"/>
                    <a:pt x="10279" y="5354"/>
                  </a:cubicBezTo>
                  <a:cubicBezTo>
                    <a:pt x="9916" y="5354"/>
                    <a:pt x="9916" y="4720"/>
                    <a:pt x="10279" y="4720"/>
                  </a:cubicBezTo>
                  <a:close/>
                  <a:moveTo>
                    <a:pt x="5946" y="1849"/>
                  </a:moveTo>
                  <a:cubicBezTo>
                    <a:pt x="6631" y="1849"/>
                    <a:pt x="7282" y="2111"/>
                    <a:pt x="7652" y="2728"/>
                  </a:cubicBezTo>
                  <a:cubicBezTo>
                    <a:pt x="7852" y="2928"/>
                    <a:pt x="7709" y="3225"/>
                    <a:pt x="7548" y="3225"/>
                  </a:cubicBezTo>
                  <a:cubicBezTo>
                    <a:pt x="7490" y="3225"/>
                    <a:pt x="7429" y="3187"/>
                    <a:pt x="7381" y="3090"/>
                  </a:cubicBezTo>
                  <a:cubicBezTo>
                    <a:pt x="7064" y="2638"/>
                    <a:pt x="6566" y="2457"/>
                    <a:pt x="6045" y="2457"/>
                  </a:cubicBezTo>
                  <a:cubicBezTo>
                    <a:pt x="5524" y="2457"/>
                    <a:pt x="4981" y="2638"/>
                    <a:pt x="4573" y="2909"/>
                  </a:cubicBezTo>
                  <a:cubicBezTo>
                    <a:pt x="4302" y="3090"/>
                    <a:pt x="3487" y="3815"/>
                    <a:pt x="3668" y="4268"/>
                  </a:cubicBezTo>
                  <a:cubicBezTo>
                    <a:pt x="3743" y="4645"/>
                    <a:pt x="4322" y="4834"/>
                    <a:pt x="4775" y="4834"/>
                  </a:cubicBezTo>
                  <a:cubicBezTo>
                    <a:pt x="4865" y="4834"/>
                    <a:pt x="4951" y="4826"/>
                    <a:pt x="5026" y="4811"/>
                  </a:cubicBezTo>
                  <a:cubicBezTo>
                    <a:pt x="5056" y="4805"/>
                    <a:pt x="5084" y="4802"/>
                    <a:pt x="5109" y="4802"/>
                  </a:cubicBezTo>
                  <a:cubicBezTo>
                    <a:pt x="5466" y="4802"/>
                    <a:pt x="5364" y="5360"/>
                    <a:pt x="5026" y="5445"/>
                  </a:cubicBezTo>
                  <a:cubicBezTo>
                    <a:pt x="4936" y="5456"/>
                    <a:pt x="4845" y="5462"/>
                    <a:pt x="4755" y="5462"/>
                  </a:cubicBezTo>
                  <a:cubicBezTo>
                    <a:pt x="4126" y="5462"/>
                    <a:pt x="3532" y="5185"/>
                    <a:pt x="3215" y="4630"/>
                  </a:cubicBezTo>
                  <a:cubicBezTo>
                    <a:pt x="2853" y="3996"/>
                    <a:pt x="3306" y="3362"/>
                    <a:pt x="3758" y="2819"/>
                  </a:cubicBezTo>
                  <a:cubicBezTo>
                    <a:pt x="4252" y="2226"/>
                    <a:pt x="5124" y="1849"/>
                    <a:pt x="5946" y="1849"/>
                  </a:cubicBezTo>
                  <a:close/>
                  <a:moveTo>
                    <a:pt x="6022" y="6260"/>
                  </a:moveTo>
                  <a:cubicBezTo>
                    <a:pt x="6385" y="6260"/>
                    <a:pt x="6294" y="6894"/>
                    <a:pt x="6022" y="6894"/>
                  </a:cubicBezTo>
                  <a:cubicBezTo>
                    <a:pt x="5660" y="6894"/>
                    <a:pt x="5660" y="6260"/>
                    <a:pt x="6022" y="6260"/>
                  </a:cubicBezTo>
                  <a:close/>
                  <a:moveTo>
                    <a:pt x="5732" y="757"/>
                  </a:moveTo>
                  <a:cubicBezTo>
                    <a:pt x="5978" y="757"/>
                    <a:pt x="6227" y="780"/>
                    <a:pt x="6475" y="827"/>
                  </a:cubicBezTo>
                  <a:cubicBezTo>
                    <a:pt x="8377" y="1008"/>
                    <a:pt x="8830" y="2275"/>
                    <a:pt x="9916" y="3724"/>
                  </a:cubicBezTo>
                  <a:cubicBezTo>
                    <a:pt x="10055" y="3932"/>
                    <a:pt x="9929" y="4298"/>
                    <a:pt x="9781" y="4298"/>
                  </a:cubicBezTo>
                  <a:cubicBezTo>
                    <a:pt x="9735" y="4298"/>
                    <a:pt x="9688" y="4263"/>
                    <a:pt x="9645" y="4177"/>
                  </a:cubicBezTo>
                  <a:cubicBezTo>
                    <a:pt x="9101" y="3362"/>
                    <a:pt x="8558" y="2638"/>
                    <a:pt x="7924" y="1913"/>
                  </a:cubicBezTo>
                  <a:cubicBezTo>
                    <a:pt x="7320" y="1577"/>
                    <a:pt x="6665" y="1391"/>
                    <a:pt x="5998" y="1391"/>
                  </a:cubicBezTo>
                  <a:cubicBezTo>
                    <a:pt x="5766" y="1391"/>
                    <a:pt x="5532" y="1414"/>
                    <a:pt x="5298" y="1460"/>
                  </a:cubicBezTo>
                  <a:cubicBezTo>
                    <a:pt x="3940" y="1460"/>
                    <a:pt x="2762" y="2457"/>
                    <a:pt x="2581" y="3724"/>
                  </a:cubicBezTo>
                  <a:cubicBezTo>
                    <a:pt x="2143" y="5127"/>
                    <a:pt x="3233" y="6445"/>
                    <a:pt x="4700" y="6445"/>
                  </a:cubicBezTo>
                  <a:cubicBezTo>
                    <a:pt x="4748" y="6445"/>
                    <a:pt x="4796" y="6444"/>
                    <a:pt x="4845" y="6441"/>
                  </a:cubicBezTo>
                  <a:cubicBezTo>
                    <a:pt x="5117" y="6441"/>
                    <a:pt x="5207" y="6984"/>
                    <a:pt x="4845" y="6984"/>
                  </a:cubicBezTo>
                  <a:cubicBezTo>
                    <a:pt x="4771" y="6990"/>
                    <a:pt x="4698" y="6992"/>
                    <a:pt x="4626" y="6992"/>
                  </a:cubicBezTo>
                  <a:cubicBezTo>
                    <a:pt x="2160" y="6992"/>
                    <a:pt x="1176" y="4033"/>
                    <a:pt x="2672" y="2185"/>
                  </a:cubicBezTo>
                  <a:cubicBezTo>
                    <a:pt x="3422" y="1285"/>
                    <a:pt x="4545" y="757"/>
                    <a:pt x="5732" y="757"/>
                  </a:cubicBezTo>
                  <a:close/>
                  <a:moveTo>
                    <a:pt x="5565" y="0"/>
                  </a:moveTo>
                  <a:cubicBezTo>
                    <a:pt x="2782" y="0"/>
                    <a:pt x="1" y="1952"/>
                    <a:pt x="1042" y="4902"/>
                  </a:cubicBezTo>
                  <a:cubicBezTo>
                    <a:pt x="1515" y="6793"/>
                    <a:pt x="3222" y="8068"/>
                    <a:pt x="5090" y="8068"/>
                  </a:cubicBezTo>
                  <a:cubicBezTo>
                    <a:pt x="5368" y="8068"/>
                    <a:pt x="5650" y="8039"/>
                    <a:pt x="5932" y="7981"/>
                  </a:cubicBezTo>
                  <a:cubicBezTo>
                    <a:pt x="7290" y="7799"/>
                    <a:pt x="8649" y="7437"/>
                    <a:pt x="9916" y="6894"/>
                  </a:cubicBezTo>
                  <a:cubicBezTo>
                    <a:pt x="10369" y="6713"/>
                    <a:pt x="10913" y="6532"/>
                    <a:pt x="11275" y="6169"/>
                  </a:cubicBezTo>
                  <a:cubicBezTo>
                    <a:pt x="11909" y="5445"/>
                    <a:pt x="11456" y="4539"/>
                    <a:pt x="11094" y="3815"/>
                  </a:cubicBezTo>
                  <a:cubicBezTo>
                    <a:pt x="9826" y="1913"/>
                    <a:pt x="8286" y="283"/>
                    <a:pt x="5932" y="11"/>
                  </a:cubicBezTo>
                  <a:cubicBezTo>
                    <a:pt x="5810" y="4"/>
                    <a:pt x="5687" y="0"/>
                    <a:pt x="5565" y="0"/>
                  </a:cubicBezTo>
                  <a:close/>
                </a:path>
              </a:pathLst>
            </a:custGeom>
            <a:solidFill>
              <a:srgbClr val="FF9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5"/>
            <p:cNvSpPr/>
            <p:nvPr/>
          </p:nvSpPr>
          <p:spPr>
            <a:xfrm>
              <a:off x="4990314" y="2971455"/>
              <a:ext cx="193914" cy="146515"/>
            </a:xfrm>
            <a:custGeom>
              <a:avLst/>
              <a:gdLst/>
              <a:ahLst/>
              <a:cxnLst/>
              <a:rect l="l" t="t" r="r" b="b"/>
              <a:pathLst>
                <a:path w="11230" h="8485" extrusionOk="0">
                  <a:moveTo>
                    <a:pt x="9237" y="1169"/>
                  </a:moveTo>
                  <a:cubicBezTo>
                    <a:pt x="9600" y="1169"/>
                    <a:pt x="9509" y="1803"/>
                    <a:pt x="9237" y="1803"/>
                  </a:cubicBezTo>
                  <a:cubicBezTo>
                    <a:pt x="8875" y="1803"/>
                    <a:pt x="8875" y="1169"/>
                    <a:pt x="9237" y="1169"/>
                  </a:cubicBezTo>
                  <a:close/>
                  <a:moveTo>
                    <a:pt x="6055" y="2534"/>
                  </a:moveTo>
                  <a:cubicBezTo>
                    <a:pt x="6305" y="2534"/>
                    <a:pt x="6554" y="2562"/>
                    <a:pt x="6792" y="2618"/>
                  </a:cubicBezTo>
                  <a:cubicBezTo>
                    <a:pt x="7046" y="2618"/>
                    <a:pt x="7063" y="3170"/>
                    <a:pt x="6769" y="3170"/>
                  </a:cubicBezTo>
                  <a:cubicBezTo>
                    <a:pt x="6748" y="3170"/>
                    <a:pt x="6726" y="3167"/>
                    <a:pt x="6702" y="3161"/>
                  </a:cubicBezTo>
                  <a:cubicBezTo>
                    <a:pt x="6554" y="3137"/>
                    <a:pt x="6391" y="3124"/>
                    <a:pt x="6220" y="3124"/>
                  </a:cubicBezTo>
                  <a:cubicBezTo>
                    <a:pt x="5137" y="3124"/>
                    <a:pt x="3750" y="3643"/>
                    <a:pt x="3985" y="4973"/>
                  </a:cubicBezTo>
                  <a:cubicBezTo>
                    <a:pt x="3985" y="5154"/>
                    <a:pt x="3872" y="5244"/>
                    <a:pt x="3747" y="5244"/>
                  </a:cubicBezTo>
                  <a:cubicBezTo>
                    <a:pt x="3623" y="5244"/>
                    <a:pt x="3487" y="5154"/>
                    <a:pt x="3442" y="4973"/>
                  </a:cubicBezTo>
                  <a:cubicBezTo>
                    <a:pt x="3289" y="3365"/>
                    <a:pt x="4688" y="2534"/>
                    <a:pt x="6055" y="2534"/>
                  </a:cubicBezTo>
                  <a:close/>
                  <a:moveTo>
                    <a:pt x="7698" y="807"/>
                  </a:moveTo>
                  <a:cubicBezTo>
                    <a:pt x="8060" y="807"/>
                    <a:pt x="8060" y="1441"/>
                    <a:pt x="7788" y="1441"/>
                  </a:cubicBezTo>
                  <a:cubicBezTo>
                    <a:pt x="7572" y="1414"/>
                    <a:pt x="7356" y="1401"/>
                    <a:pt x="7140" y="1401"/>
                  </a:cubicBezTo>
                  <a:cubicBezTo>
                    <a:pt x="5911" y="1401"/>
                    <a:pt x="4701" y="1821"/>
                    <a:pt x="3623" y="2437"/>
                  </a:cubicBezTo>
                  <a:cubicBezTo>
                    <a:pt x="2264" y="3614"/>
                    <a:pt x="1993" y="5878"/>
                    <a:pt x="3713" y="6693"/>
                  </a:cubicBezTo>
                  <a:cubicBezTo>
                    <a:pt x="3947" y="6849"/>
                    <a:pt x="3846" y="7273"/>
                    <a:pt x="3640" y="7273"/>
                  </a:cubicBezTo>
                  <a:cubicBezTo>
                    <a:pt x="3606" y="7273"/>
                    <a:pt x="3570" y="7262"/>
                    <a:pt x="3532" y="7236"/>
                  </a:cubicBezTo>
                  <a:cubicBezTo>
                    <a:pt x="1993" y="6421"/>
                    <a:pt x="1449" y="4520"/>
                    <a:pt x="2355" y="3071"/>
                  </a:cubicBezTo>
                  <a:cubicBezTo>
                    <a:pt x="3351" y="1260"/>
                    <a:pt x="5796" y="807"/>
                    <a:pt x="7698" y="807"/>
                  </a:cubicBezTo>
                  <a:close/>
                  <a:moveTo>
                    <a:pt x="4846" y="6790"/>
                  </a:moveTo>
                  <a:cubicBezTo>
                    <a:pt x="5022" y="6790"/>
                    <a:pt x="5214" y="7114"/>
                    <a:pt x="5072" y="7327"/>
                  </a:cubicBezTo>
                  <a:cubicBezTo>
                    <a:pt x="5032" y="7386"/>
                    <a:pt x="4985" y="7411"/>
                    <a:pt x="4936" y="7411"/>
                  </a:cubicBezTo>
                  <a:cubicBezTo>
                    <a:pt x="4759" y="7411"/>
                    <a:pt x="4568" y="7087"/>
                    <a:pt x="4710" y="6874"/>
                  </a:cubicBezTo>
                  <a:cubicBezTo>
                    <a:pt x="4749" y="6815"/>
                    <a:pt x="4797" y="6790"/>
                    <a:pt x="4846" y="6790"/>
                  </a:cubicBezTo>
                  <a:close/>
                  <a:moveTo>
                    <a:pt x="6352" y="0"/>
                  </a:moveTo>
                  <a:cubicBezTo>
                    <a:pt x="4931" y="0"/>
                    <a:pt x="3553" y="354"/>
                    <a:pt x="2446" y="1350"/>
                  </a:cubicBezTo>
                  <a:cubicBezTo>
                    <a:pt x="1" y="3433"/>
                    <a:pt x="182" y="6784"/>
                    <a:pt x="3079" y="8051"/>
                  </a:cubicBezTo>
                  <a:cubicBezTo>
                    <a:pt x="3692" y="8343"/>
                    <a:pt x="4352" y="8485"/>
                    <a:pt x="5007" y="8485"/>
                  </a:cubicBezTo>
                  <a:cubicBezTo>
                    <a:pt x="6386" y="8485"/>
                    <a:pt x="7744" y="7859"/>
                    <a:pt x="8603" y="6693"/>
                  </a:cubicBezTo>
                  <a:cubicBezTo>
                    <a:pt x="9418" y="5606"/>
                    <a:pt x="10052" y="4429"/>
                    <a:pt x="10596" y="3161"/>
                  </a:cubicBezTo>
                  <a:cubicBezTo>
                    <a:pt x="11230" y="1622"/>
                    <a:pt x="10686" y="897"/>
                    <a:pt x="9056" y="354"/>
                  </a:cubicBezTo>
                  <a:cubicBezTo>
                    <a:pt x="8177" y="143"/>
                    <a:pt x="7256" y="0"/>
                    <a:pt x="6352" y="0"/>
                  </a:cubicBezTo>
                  <a:close/>
                </a:path>
              </a:pathLst>
            </a:custGeom>
            <a:solidFill>
              <a:srgbClr val="FF9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5"/>
            <p:cNvSpPr/>
            <p:nvPr/>
          </p:nvSpPr>
          <p:spPr>
            <a:xfrm>
              <a:off x="5224876" y="3241829"/>
              <a:ext cx="215809" cy="140540"/>
            </a:xfrm>
            <a:custGeom>
              <a:avLst/>
              <a:gdLst/>
              <a:ahLst/>
              <a:cxnLst/>
              <a:rect l="l" t="t" r="r" b="b"/>
              <a:pathLst>
                <a:path w="12498" h="8139" extrusionOk="0">
                  <a:moveTo>
                    <a:pt x="10324" y="4166"/>
                  </a:moveTo>
                  <a:cubicBezTo>
                    <a:pt x="10686" y="4166"/>
                    <a:pt x="10686" y="4800"/>
                    <a:pt x="10324" y="4800"/>
                  </a:cubicBezTo>
                  <a:cubicBezTo>
                    <a:pt x="10052" y="4800"/>
                    <a:pt x="9961" y="4257"/>
                    <a:pt x="10324" y="4166"/>
                  </a:cubicBezTo>
                  <a:close/>
                  <a:moveTo>
                    <a:pt x="5363" y="1065"/>
                  </a:moveTo>
                  <a:cubicBezTo>
                    <a:pt x="7027" y="1065"/>
                    <a:pt x="8396" y="1896"/>
                    <a:pt x="9599" y="3170"/>
                  </a:cubicBezTo>
                  <a:cubicBezTo>
                    <a:pt x="9746" y="3390"/>
                    <a:pt x="9596" y="3787"/>
                    <a:pt x="9389" y="3787"/>
                  </a:cubicBezTo>
                  <a:cubicBezTo>
                    <a:pt x="9341" y="3787"/>
                    <a:pt x="9289" y="3765"/>
                    <a:pt x="9237" y="3713"/>
                  </a:cubicBezTo>
                  <a:cubicBezTo>
                    <a:pt x="8422" y="2536"/>
                    <a:pt x="7154" y="1811"/>
                    <a:pt x="5705" y="1721"/>
                  </a:cubicBezTo>
                  <a:lnTo>
                    <a:pt x="4619" y="1721"/>
                  </a:lnTo>
                  <a:cubicBezTo>
                    <a:pt x="3713" y="1902"/>
                    <a:pt x="1449" y="3351"/>
                    <a:pt x="2717" y="4438"/>
                  </a:cubicBezTo>
                  <a:cubicBezTo>
                    <a:pt x="2863" y="4584"/>
                    <a:pt x="2773" y="4965"/>
                    <a:pt x="2543" y="4965"/>
                  </a:cubicBezTo>
                  <a:cubicBezTo>
                    <a:pt x="2488" y="4965"/>
                    <a:pt x="2425" y="4943"/>
                    <a:pt x="2355" y="4890"/>
                  </a:cubicBezTo>
                  <a:cubicBezTo>
                    <a:pt x="1177" y="3804"/>
                    <a:pt x="2626" y="1630"/>
                    <a:pt x="3894" y="1268"/>
                  </a:cubicBezTo>
                  <a:cubicBezTo>
                    <a:pt x="4409" y="1130"/>
                    <a:pt x="4897" y="1065"/>
                    <a:pt x="5363" y="1065"/>
                  </a:cubicBezTo>
                  <a:close/>
                  <a:moveTo>
                    <a:pt x="3713" y="5615"/>
                  </a:moveTo>
                  <a:cubicBezTo>
                    <a:pt x="4075" y="5615"/>
                    <a:pt x="3985" y="6158"/>
                    <a:pt x="3713" y="6158"/>
                  </a:cubicBezTo>
                  <a:cubicBezTo>
                    <a:pt x="3351" y="6158"/>
                    <a:pt x="3351" y="5615"/>
                    <a:pt x="3713" y="5615"/>
                  </a:cubicBezTo>
                  <a:close/>
                  <a:moveTo>
                    <a:pt x="5886" y="0"/>
                  </a:moveTo>
                  <a:cubicBezTo>
                    <a:pt x="2807" y="0"/>
                    <a:pt x="0" y="2717"/>
                    <a:pt x="1721" y="5705"/>
                  </a:cubicBezTo>
                  <a:cubicBezTo>
                    <a:pt x="2523" y="7243"/>
                    <a:pt x="4064" y="8138"/>
                    <a:pt x="5654" y="8138"/>
                  </a:cubicBezTo>
                  <a:cubicBezTo>
                    <a:pt x="6219" y="8138"/>
                    <a:pt x="6790" y="8026"/>
                    <a:pt x="7335" y="7788"/>
                  </a:cubicBezTo>
                  <a:cubicBezTo>
                    <a:pt x="8513" y="7335"/>
                    <a:pt x="9599" y="6883"/>
                    <a:pt x="10595" y="6249"/>
                  </a:cubicBezTo>
                  <a:cubicBezTo>
                    <a:pt x="12044" y="5434"/>
                    <a:pt x="12497" y="4709"/>
                    <a:pt x="11501" y="3260"/>
                  </a:cubicBezTo>
                  <a:cubicBezTo>
                    <a:pt x="10052" y="1540"/>
                    <a:pt x="8241" y="0"/>
                    <a:pt x="5886" y="0"/>
                  </a:cubicBezTo>
                  <a:close/>
                </a:path>
              </a:pathLst>
            </a:custGeom>
            <a:solidFill>
              <a:srgbClr val="FF9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5"/>
            <p:cNvSpPr/>
            <p:nvPr/>
          </p:nvSpPr>
          <p:spPr>
            <a:xfrm>
              <a:off x="5479744" y="3504226"/>
              <a:ext cx="178287" cy="157600"/>
            </a:xfrm>
            <a:custGeom>
              <a:avLst/>
              <a:gdLst/>
              <a:ahLst/>
              <a:cxnLst/>
              <a:rect l="l" t="t" r="r" b="b"/>
              <a:pathLst>
                <a:path w="10325" h="9127" extrusionOk="0">
                  <a:moveTo>
                    <a:pt x="7789" y="1286"/>
                  </a:moveTo>
                  <a:cubicBezTo>
                    <a:pt x="8151" y="1286"/>
                    <a:pt x="8061" y="1920"/>
                    <a:pt x="7789" y="1920"/>
                  </a:cubicBezTo>
                  <a:cubicBezTo>
                    <a:pt x="7517" y="1920"/>
                    <a:pt x="7427" y="1286"/>
                    <a:pt x="7789" y="1286"/>
                  </a:cubicBezTo>
                  <a:close/>
                  <a:moveTo>
                    <a:pt x="5577" y="3360"/>
                  </a:moveTo>
                  <a:cubicBezTo>
                    <a:pt x="5807" y="3360"/>
                    <a:pt x="5863" y="3918"/>
                    <a:pt x="5525" y="4003"/>
                  </a:cubicBezTo>
                  <a:lnTo>
                    <a:pt x="5525" y="3912"/>
                  </a:lnTo>
                  <a:cubicBezTo>
                    <a:pt x="4710" y="4093"/>
                    <a:pt x="4076" y="4818"/>
                    <a:pt x="3985" y="5633"/>
                  </a:cubicBezTo>
                  <a:cubicBezTo>
                    <a:pt x="3985" y="5791"/>
                    <a:pt x="3881" y="5863"/>
                    <a:pt x="3771" y="5863"/>
                  </a:cubicBezTo>
                  <a:cubicBezTo>
                    <a:pt x="3631" y="5863"/>
                    <a:pt x="3482" y="5745"/>
                    <a:pt x="3533" y="5542"/>
                  </a:cubicBezTo>
                  <a:cubicBezTo>
                    <a:pt x="3623" y="4455"/>
                    <a:pt x="4438" y="3550"/>
                    <a:pt x="5525" y="3369"/>
                  </a:cubicBezTo>
                  <a:cubicBezTo>
                    <a:pt x="5543" y="3363"/>
                    <a:pt x="5560" y="3360"/>
                    <a:pt x="5577" y="3360"/>
                  </a:cubicBezTo>
                  <a:close/>
                  <a:moveTo>
                    <a:pt x="6280" y="1551"/>
                  </a:moveTo>
                  <a:cubicBezTo>
                    <a:pt x="6360" y="1551"/>
                    <a:pt x="6440" y="1553"/>
                    <a:pt x="6521" y="1557"/>
                  </a:cubicBezTo>
                  <a:cubicBezTo>
                    <a:pt x="6793" y="1557"/>
                    <a:pt x="6883" y="2101"/>
                    <a:pt x="6521" y="2101"/>
                  </a:cubicBezTo>
                  <a:cubicBezTo>
                    <a:pt x="6443" y="2095"/>
                    <a:pt x="6365" y="2092"/>
                    <a:pt x="6286" y="2092"/>
                  </a:cubicBezTo>
                  <a:cubicBezTo>
                    <a:pt x="3822" y="2092"/>
                    <a:pt x="1327" y="4802"/>
                    <a:pt x="3170" y="7172"/>
                  </a:cubicBezTo>
                  <a:cubicBezTo>
                    <a:pt x="3316" y="7318"/>
                    <a:pt x="3168" y="7699"/>
                    <a:pt x="3010" y="7699"/>
                  </a:cubicBezTo>
                  <a:cubicBezTo>
                    <a:pt x="2972" y="7699"/>
                    <a:pt x="2934" y="7677"/>
                    <a:pt x="2899" y="7625"/>
                  </a:cubicBezTo>
                  <a:cubicBezTo>
                    <a:pt x="868" y="4975"/>
                    <a:pt x="3143" y="1551"/>
                    <a:pt x="6280" y="1551"/>
                  </a:cubicBezTo>
                  <a:close/>
                  <a:moveTo>
                    <a:pt x="4167" y="7715"/>
                  </a:moveTo>
                  <a:cubicBezTo>
                    <a:pt x="4529" y="7715"/>
                    <a:pt x="4438" y="8349"/>
                    <a:pt x="4167" y="8349"/>
                  </a:cubicBezTo>
                  <a:cubicBezTo>
                    <a:pt x="3804" y="8349"/>
                    <a:pt x="3804" y="7715"/>
                    <a:pt x="4167" y="7715"/>
                  </a:cubicBezTo>
                  <a:close/>
                  <a:moveTo>
                    <a:pt x="7914" y="1"/>
                  </a:moveTo>
                  <a:cubicBezTo>
                    <a:pt x="7813" y="1"/>
                    <a:pt x="7711" y="6"/>
                    <a:pt x="7608" y="18"/>
                  </a:cubicBezTo>
                  <a:cubicBezTo>
                    <a:pt x="5525" y="199"/>
                    <a:pt x="3170" y="742"/>
                    <a:pt x="1812" y="2554"/>
                  </a:cubicBezTo>
                  <a:cubicBezTo>
                    <a:pt x="1" y="4908"/>
                    <a:pt x="725" y="8259"/>
                    <a:pt x="3804" y="8983"/>
                  </a:cubicBezTo>
                  <a:cubicBezTo>
                    <a:pt x="4188" y="9079"/>
                    <a:pt x="4581" y="9126"/>
                    <a:pt x="4972" y="9126"/>
                  </a:cubicBezTo>
                  <a:cubicBezTo>
                    <a:pt x="6424" y="9126"/>
                    <a:pt x="7857" y="8476"/>
                    <a:pt x="8785" y="7263"/>
                  </a:cubicBezTo>
                  <a:cubicBezTo>
                    <a:pt x="9419" y="5904"/>
                    <a:pt x="9872" y="4455"/>
                    <a:pt x="9962" y="3006"/>
                  </a:cubicBezTo>
                  <a:cubicBezTo>
                    <a:pt x="10143" y="2101"/>
                    <a:pt x="10325" y="1557"/>
                    <a:pt x="9691" y="742"/>
                  </a:cubicBezTo>
                  <a:cubicBezTo>
                    <a:pt x="9216" y="268"/>
                    <a:pt x="8604" y="1"/>
                    <a:pt x="7914" y="1"/>
                  </a:cubicBezTo>
                  <a:close/>
                </a:path>
              </a:pathLst>
            </a:custGeom>
            <a:solidFill>
              <a:srgbClr val="FF9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5"/>
            <p:cNvSpPr/>
            <p:nvPr/>
          </p:nvSpPr>
          <p:spPr>
            <a:xfrm>
              <a:off x="5920722" y="2945554"/>
              <a:ext cx="172019" cy="145824"/>
            </a:xfrm>
            <a:custGeom>
              <a:avLst/>
              <a:gdLst/>
              <a:ahLst/>
              <a:cxnLst/>
              <a:rect l="l" t="t" r="r" b="b"/>
              <a:pathLst>
                <a:path w="9962" h="8445" extrusionOk="0">
                  <a:moveTo>
                    <a:pt x="2445" y="5114"/>
                  </a:moveTo>
                  <a:cubicBezTo>
                    <a:pt x="2807" y="5114"/>
                    <a:pt x="2807" y="5748"/>
                    <a:pt x="2445" y="5748"/>
                  </a:cubicBezTo>
                  <a:cubicBezTo>
                    <a:pt x="2174" y="5748"/>
                    <a:pt x="2083" y="5205"/>
                    <a:pt x="2445" y="5114"/>
                  </a:cubicBezTo>
                  <a:close/>
                  <a:moveTo>
                    <a:pt x="5023" y="2873"/>
                  </a:moveTo>
                  <a:cubicBezTo>
                    <a:pt x="6500" y="2873"/>
                    <a:pt x="8041" y="4454"/>
                    <a:pt x="7426" y="5839"/>
                  </a:cubicBezTo>
                  <a:cubicBezTo>
                    <a:pt x="7365" y="5959"/>
                    <a:pt x="7285" y="6010"/>
                    <a:pt x="7208" y="6010"/>
                  </a:cubicBezTo>
                  <a:cubicBezTo>
                    <a:pt x="7054" y="6010"/>
                    <a:pt x="6913" y="5808"/>
                    <a:pt x="6973" y="5567"/>
                  </a:cubicBezTo>
                  <a:cubicBezTo>
                    <a:pt x="7431" y="4422"/>
                    <a:pt x="6088" y="3470"/>
                    <a:pt x="5004" y="3470"/>
                  </a:cubicBezTo>
                  <a:cubicBezTo>
                    <a:pt x="4802" y="3470"/>
                    <a:pt x="4608" y="3504"/>
                    <a:pt x="4437" y="3575"/>
                  </a:cubicBezTo>
                  <a:cubicBezTo>
                    <a:pt x="4400" y="3600"/>
                    <a:pt x="4363" y="3611"/>
                    <a:pt x="4330" y="3611"/>
                  </a:cubicBezTo>
                  <a:cubicBezTo>
                    <a:pt x="4124" y="3611"/>
                    <a:pt x="4023" y="3187"/>
                    <a:pt x="4256" y="3031"/>
                  </a:cubicBezTo>
                  <a:cubicBezTo>
                    <a:pt x="4502" y="2922"/>
                    <a:pt x="4761" y="2873"/>
                    <a:pt x="5023" y="2873"/>
                  </a:cubicBezTo>
                  <a:close/>
                  <a:moveTo>
                    <a:pt x="4921" y="1409"/>
                  </a:moveTo>
                  <a:cubicBezTo>
                    <a:pt x="5166" y="1409"/>
                    <a:pt x="5401" y="1436"/>
                    <a:pt x="5615" y="1492"/>
                  </a:cubicBezTo>
                  <a:cubicBezTo>
                    <a:pt x="7426" y="2035"/>
                    <a:pt x="9690" y="4843"/>
                    <a:pt x="8694" y="6744"/>
                  </a:cubicBezTo>
                  <a:lnTo>
                    <a:pt x="8784" y="6654"/>
                  </a:lnTo>
                  <a:lnTo>
                    <a:pt x="8784" y="6654"/>
                  </a:lnTo>
                  <a:cubicBezTo>
                    <a:pt x="8736" y="6750"/>
                    <a:pt x="8675" y="6788"/>
                    <a:pt x="8615" y="6788"/>
                  </a:cubicBezTo>
                  <a:cubicBezTo>
                    <a:pt x="8449" y="6788"/>
                    <a:pt x="8289" y="6491"/>
                    <a:pt x="8422" y="6291"/>
                  </a:cubicBezTo>
                  <a:cubicBezTo>
                    <a:pt x="9056" y="4933"/>
                    <a:pt x="7245" y="3031"/>
                    <a:pt x="6249" y="2488"/>
                  </a:cubicBezTo>
                  <a:cubicBezTo>
                    <a:pt x="5873" y="2188"/>
                    <a:pt x="5374" y="2012"/>
                    <a:pt x="4853" y="2012"/>
                  </a:cubicBezTo>
                  <a:cubicBezTo>
                    <a:pt x="4746" y="2012"/>
                    <a:pt x="4637" y="2020"/>
                    <a:pt x="4528" y="2035"/>
                  </a:cubicBezTo>
                  <a:cubicBezTo>
                    <a:pt x="3713" y="2126"/>
                    <a:pt x="1540" y="2760"/>
                    <a:pt x="2174" y="4299"/>
                  </a:cubicBezTo>
                  <a:cubicBezTo>
                    <a:pt x="2300" y="4489"/>
                    <a:pt x="2161" y="4723"/>
                    <a:pt x="2004" y="4723"/>
                  </a:cubicBezTo>
                  <a:cubicBezTo>
                    <a:pt x="1937" y="4723"/>
                    <a:pt x="1866" y="4680"/>
                    <a:pt x="1811" y="4571"/>
                  </a:cubicBezTo>
                  <a:cubicBezTo>
                    <a:pt x="939" y="2747"/>
                    <a:pt x="3192" y="1409"/>
                    <a:pt x="4921" y="1409"/>
                  </a:cubicBezTo>
                  <a:close/>
                  <a:moveTo>
                    <a:pt x="7607" y="6744"/>
                  </a:moveTo>
                  <a:cubicBezTo>
                    <a:pt x="7969" y="6744"/>
                    <a:pt x="7969" y="7378"/>
                    <a:pt x="7607" y="7378"/>
                  </a:cubicBezTo>
                  <a:cubicBezTo>
                    <a:pt x="7335" y="7378"/>
                    <a:pt x="7245" y="6835"/>
                    <a:pt x="7607" y="6744"/>
                  </a:cubicBezTo>
                  <a:close/>
                  <a:moveTo>
                    <a:pt x="4223" y="1"/>
                  </a:moveTo>
                  <a:cubicBezTo>
                    <a:pt x="2775" y="1"/>
                    <a:pt x="1396" y="666"/>
                    <a:pt x="725" y="2216"/>
                  </a:cubicBezTo>
                  <a:cubicBezTo>
                    <a:pt x="0" y="3846"/>
                    <a:pt x="362" y="5748"/>
                    <a:pt x="1630" y="7106"/>
                  </a:cubicBezTo>
                  <a:cubicBezTo>
                    <a:pt x="2359" y="7703"/>
                    <a:pt x="5174" y="8445"/>
                    <a:pt x="7341" y="8445"/>
                  </a:cubicBezTo>
                  <a:cubicBezTo>
                    <a:pt x="8135" y="8445"/>
                    <a:pt x="8842" y="8345"/>
                    <a:pt x="9328" y="8103"/>
                  </a:cubicBezTo>
                  <a:cubicBezTo>
                    <a:pt x="9509" y="7740"/>
                    <a:pt x="9690" y="7378"/>
                    <a:pt x="9961" y="7016"/>
                  </a:cubicBezTo>
                  <a:cubicBezTo>
                    <a:pt x="9780" y="4843"/>
                    <a:pt x="9237" y="2488"/>
                    <a:pt x="7335" y="1039"/>
                  </a:cubicBezTo>
                  <a:cubicBezTo>
                    <a:pt x="6441" y="378"/>
                    <a:pt x="5312" y="1"/>
                    <a:pt x="4223" y="1"/>
                  </a:cubicBezTo>
                  <a:close/>
                </a:path>
              </a:pathLst>
            </a:custGeom>
            <a:solidFill>
              <a:srgbClr val="FF9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5"/>
            <p:cNvSpPr/>
            <p:nvPr/>
          </p:nvSpPr>
          <p:spPr>
            <a:xfrm>
              <a:off x="5115417" y="2585077"/>
              <a:ext cx="2157919" cy="1537136"/>
            </a:xfrm>
            <a:custGeom>
              <a:avLst/>
              <a:gdLst/>
              <a:ahLst/>
              <a:cxnLst/>
              <a:rect l="l" t="t" r="r" b="b"/>
              <a:pathLst>
                <a:path w="124970" h="89019" extrusionOk="0">
                  <a:moveTo>
                    <a:pt x="13040" y="0"/>
                  </a:moveTo>
                  <a:cubicBezTo>
                    <a:pt x="13040" y="272"/>
                    <a:pt x="13131" y="544"/>
                    <a:pt x="13131" y="906"/>
                  </a:cubicBezTo>
                  <a:cubicBezTo>
                    <a:pt x="13403" y="2264"/>
                    <a:pt x="13674" y="3622"/>
                    <a:pt x="14037" y="4981"/>
                  </a:cubicBezTo>
                  <a:cubicBezTo>
                    <a:pt x="14942" y="8513"/>
                    <a:pt x="17206" y="11592"/>
                    <a:pt x="18112" y="14942"/>
                  </a:cubicBezTo>
                  <a:cubicBezTo>
                    <a:pt x="18202" y="15304"/>
                    <a:pt x="18112" y="16119"/>
                    <a:pt x="17478" y="16119"/>
                  </a:cubicBezTo>
                  <a:cubicBezTo>
                    <a:pt x="15667" y="15938"/>
                    <a:pt x="13493" y="14218"/>
                    <a:pt x="12044" y="13222"/>
                  </a:cubicBezTo>
                  <a:cubicBezTo>
                    <a:pt x="9961" y="11863"/>
                    <a:pt x="7969" y="10324"/>
                    <a:pt x="6067" y="8784"/>
                  </a:cubicBezTo>
                  <a:cubicBezTo>
                    <a:pt x="4709" y="7698"/>
                    <a:pt x="3351" y="6430"/>
                    <a:pt x="2083" y="5162"/>
                  </a:cubicBezTo>
                  <a:cubicBezTo>
                    <a:pt x="1811" y="4800"/>
                    <a:pt x="1449" y="4166"/>
                    <a:pt x="996" y="3713"/>
                  </a:cubicBezTo>
                  <a:lnTo>
                    <a:pt x="725" y="3985"/>
                  </a:lnTo>
                  <a:cubicBezTo>
                    <a:pt x="725" y="4166"/>
                    <a:pt x="815" y="4256"/>
                    <a:pt x="815" y="4347"/>
                  </a:cubicBezTo>
                  <a:cubicBezTo>
                    <a:pt x="1268" y="5615"/>
                    <a:pt x="3260" y="7154"/>
                    <a:pt x="4166" y="8060"/>
                  </a:cubicBezTo>
                  <a:cubicBezTo>
                    <a:pt x="6611" y="10414"/>
                    <a:pt x="9237" y="12497"/>
                    <a:pt x="12044" y="14399"/>
                  </a:cubicBezTo>
                  <a:cubicBezTo>
                    <a:pt x="13040" y="15033"/>
                    <a:pt x="17297" y="17478"/>
                    <a:pt x="14127" y="18564"/>
                  </a:cubicBezTo>
                  <a:cubicBezTo>
                    <a:pt x="13813" y="18669"/>
                    <a:pt x="13443" y="18713"/>
                    <a:pt x="13037" y="18713"/>
                  </a:cubicBezTo>
                  <a:cubicBezTo>
                    <a:pt x="11335" y="18713"/>
                    <a:pt x="9014" y="17934"/>
                    <a:pt x="7697" y="17568"/>
                  </a:cubicBezTo>
                  <a:cubicBezTo>
                    <a:pt x="5162" y="16844"/>
                    <a:pt x="2626" y="15938"/>
                    <a:pt x="91" y="15123"/>
                  </a:cubicBezTo>
                  <a:cubicBezTo>
                    <a:pt x="0" y="15304"/>
                    <a:pt x="0" y="15486"/>
                    <a:pt x="0" y="15667"/>
                  </a:cubicBezTo>
                  <a:cubicBezTo>
                    <a:pt x="272" y="15848"/>
                    <a:pt x="362" y="15667"/>
                    <a:pt x="1087" y="16029"/>
                  </a:cubicBezTo>
                  <a:cubicBezTo>
                    <a:pt x="2989" y="17116"/>
                    <a:pt x="5071" y="17931"/>
                    <a:pt x="7245" y="18383"/>
                  </a:cubicBezTo>
                  <a:cubicBezTo>
                    <a:pt x="8060" y="18474"/>
                    <a:pt x="7969" y="19561"/>
                    <a:pt x="7607" y="20013"/>
                  </a:cubicBezTo>
                  <a:cubicBezTo>
                    <a:pt x="7064" y="20466"/>
                    <a:pt x="6520" y="20828"/>
                    <a:pt x="5886" y="21281"/>
                  </a:cubicBezTo>
                  <a:cubicBezTo>
                    <a:pt x="5705" y="21372"/>
                    <a:pt x="5343" y="21734"/>
                    <a:pt x="4981" y="22006"/>
                  </a:cubicBezTo>
                  <a:lnTo>
                    <a:pt x="5071" y="22368"/>
                  </a:lnTo>
                  <a:cubicBezTo>
                    <a:pt x="6973" y="21915"/>
                    <a:pt x="8965" y="20104"/>
                    <a:pt x="10686" y="19651"/>
                  </a:cubicBezTo>
                  <a:cubicBezTo>
                    <a:pt x="11410" y="19418"/>
                    <a:pt x="12194" y="19323"/>
                    <a:pt x="13007" y="19323"/>
                  </a:cubicBezTo>
                  <a:cubicBezTo>
                    <a:pt x="15348" y="19323"/>
                    <a:pt x="17930" y="20110"/>
                    <a:pt x="20013" y="20647"/>
                  </a:cubicBezTo>
                  <a:cubicBezTo>
                    <a:pt x="23364" y="21462"/>
                    <a:pt x="25900" y="23455"/>
                    <a:pt x="28797" y="25266"/>
                  </a:cubicBezTo>
                  <a:lnTo>
                    <a:pt x="45913" y="35952"/>
                  </a:lnTo>
                  <a:cubicBezTo>
                    <a:pt x="48267" y="37400"/>
                    <a:pt x="53338" y="39302"/>
                    <a:pt x="54425" y="41928"/>
                  </a:cubicBezTo>
                  <a:cubicBezTo>
                    <a:pt x="54516" y="42291"/>
                    <a:pt x="54425" y="42743"/>
                    <a:pt x="54153" y="43015"/>
                  </a:cubicBezTo>
                  <a:cubicBezTo>
                    <a:pt x="53268" y="43659"/>
                    <a:pt x="51864" y="43838"/>
                    <a:pt x="50370" y="43838"/>
                  </a:cubicBezTo>
                  <a:cubicBezTo>
                    <a:pt x="48503" y="43838"/>
                    <a:pt x="46496" y="43558"/>
                    <a:pt x="45188" y="43558"/>
                  </a:cubicBezTo>
                  <a:lnTo>
                    <a:pt x="20376" y="43558"/>
                  </a:lnTo>
                  <a:cubicBezTo>
                    <a:pt x="20376" y="43558"/>
                    <a:pt x="20376" y="43739"/>
                    <a:pt x="20376" y="43830"/>
                  </a:cubicBezTo>
                  <a:cubicBezTo>
                    <a:pt x="22639" y="44373"/>
                    <a:pt x="25447" y="44192"/>
                    <a:pt x="27711" y="44373"/>
                  </a:cubicBezTo>
                  <a:cubicBezTo>
                    <a:pt x="29069" y="44464"/>
                    <a:pt x="31242" y="44192"/>
                    <a:pt x="32510" y="45007"/>
                  </a:cubicBezTo>
                  <a:cubicBezTo>
                    <a:pt x="32782" y="45279"/>
                    <a:pt x="32963" y="45641"/>
                    <a:pt x="32872" y="46003"/>
                  </a:cubicBezTo>
                  <a:cubicBezTo>
                    <a:pt x="32691" y="47815"/>
                    <a:pt x="30790" y="49535"/>
                    <a:pt x="29793" y="50984"/>
                  </a:cubicBezTo>
                  <a:cubicBezTo>
                    <a:pt x="30065" y="50984"/>
                    <a:pt x="30427" y="51075"/>
                    <a:pt x="30790" y="51256"/>
                  </a:cubicBezTo>
                  <a:lnTo>
                    <a:pt x="30880" y="51256"/>
                  </a:lnTo>
                  <a:cubicBezTo>
                    <a:pt x="32148" y="50803"/>
                    <a:pt x="32601" y="49445"/>
                    <a:pt x="33325" y="48267"/>
                  </a:cubicBezTo>
                  <a:cubicBezTo>
                    <a:pt x="34865" y="46184"/>
                    <a:pt x="36404" y="44645"/>
                    <a:pt x="39030" y="44554"/>
                  </a:cubicBezTo>
                  <a:cubicBezTo>
                    <a:pt x="40057" y="44524"/>
                    <a:pt x="41083" y="44514"/>
                    <a:pt x="42109" y="44514"/>
                  </a:cubicBezTo>
                  <a:cubicBezTo>
                    <a:pt x="44162" y="44514"/>
                    <a:pt x="46215" y="44554"/>
                    <a:pt x="48267" y="44554"/>
                  </a:cubicBezTo>
                  <a:cubicBezTo>
                    <a:pt x="50108" y="44554"/>
                    <a:pt x="52185" y="44419"/>
                    <a:pt x="54273" y="44419"/>
                  </a:cubicBezTo>
                  <a:cubicBezTo>
                    <a:pt x="57013" y="44419"/>
                    <a:pt x="59770" y="44652"/>
                    <a:pt x="62032" y="45732"/>
                  </a:cubicBezTo>
                  <a:cubicBezTo>
                    <a:pt x="65020" y="47362"/>
                    <a:pt x="67918" y="49173"/>
                    <a:pt x="70725" y="51256"/>
                  </a:cubicBezTo>
                  <a:cubicBezTo>
                    <a:pt x="88022" y="62757"/>
                    <a:pt x="104956" y="74891"/>
                    <a:pt x="121981" y="86935"/>
                  </a:cubicBezTo>
                  <a:cubicBezTo>
                    <a:pt x="122886" y="87569"/>
                    <a:pt x="123883" y="88384"/>
                    <a:pt x="124788" y="88928"/>
                  </a:cubicBezTo>
                  <a:lnTo>
                    <a:pt x="124969" y="89018"/>
                  </a:lnTo>
                  <a:cubicBezTo>
                    <a:pt x="124879" y="88928"/>
                    <a:pt x="124788" y="88837"/>
                    <a:pt x="124788" y="88747"/>
                  </a:cubicBezTo>
                  <a:cubicBezTo>
                    <a:pt x="124516" y="87841"/>
                    <a:pt x="124607" y="86392"/>
                    <a:pt x="124064" y="85668"/>
                  </a:cubicBezTo>
                  <a:cubicBezTo>
                    <a:pt x="123520" y="84853"/>
                    <a:pt x="121437" y="84038"/>
                    <a:pt x="120532" y="83404"/>
                  </a:cubicBezTo>
                  <a:cubicBezTo>
                    <a:pt x="119264" y="82589"/>
                    <a:pt x="117906" y="81774"/>
                    <a:pt x="116638" y="80868"/>
                  </a:cubicBezTo>
                  <a:cubicBezTo>
                    <a:pt x="113468" y="78695"/>
                    <a:pt x="110299" y="76612"/>
                    <a:pt x="107220" y="74438"/>
                  </a:cubicBezTo>
                  <a:cubicBezTo>
                    <a:pt x="99523" y="69005"/>
                    <a:pt x="91916" y="63481"/>
                    <a:pt x="84581" y="57595"/>
                  </a:cubicBezTo>
                  <a:cubicBezTo>
                    <a:pt x="77698" y="52161"/>
                    <a:pt x="73985" y="44102"/>
                    <a:pt x="67918" y="37763"/>
                  </a:cubicBezTo>
                  <a:cubicBezTo>
                    <a:pt x="65564" y="35318"/>
                    <a:pt x="63028" y="33144"/>
                    <a:pt x="60221" y="31152"/>
                  </a:cubicBezTo>
                  <a:cubicBezTo>
                    <a:pt x="59677" y="30880"/>
                    <a:pt x="59134" y="30518"/>
                    <a:pt x="58591" y="30065"/>
                  </a:cubicBezTo>
                  <a:cubicBezTo>
                    <a:pt x="58410" y="29975"/>
                    <a:pt x="58319" y="29794"/>
                    <a:pt x="58228" y="29612"/>
                  </a:cubicBezTo>
                  <a:cubicBezTo>
                    <a:pt x="58138" y="29794"/>
                    <a:pt x="58047" y="30065"/>
                    <a:pt x="57866" y="30246"/>
                  </a:cubicBezTo>
                  <a:cubicBezTo>
                    <a:pt x="59043" y="30518"/>
                    <a:pt x="60945" y="32510"/>
                    <a:pt x="61760" y="33144"/>
                  </a:cubicBezTo>
                  <a:cubicBezTo>
                    <a:pt x="64749" y="35770"/>
                    <a:pt x="67465" y="38578"/>
                    <a:pt x="70001" y="41657"/>
                  </a:cubicBezTo>
                  <a:cubicBezTo>
                    <a:pt x="70725" y="42562"/>
                    <a:pt x="77879" y="49988"/>
                    <a:pt x="74619" y="50893"/>
                  </a:cubicBezTo>
                  <a:cubicBezTo>
                    <a:pt x="74522" y="50923"/>
                    <a:pt x="74416" y="50937"/>
                    <a:pt x="74303" y="50937"/>
                  </a:cubicBezTo>
                  <a:cubicBezTo>
                    <a:pt x="73049" y="50937"/>
                    <a:pt x="70922" y="49226"/>
                    <a:pt x="70091" y="48811"/>
                  </a:cubicBezTo>
                  <a:lnTo>
                    <a:pt x="63390" y="45007"/>
                  </a:lnTo>
                  <a:cubicBezTo>
                    <a:pt x="52252" y="38759"/>
                    <a:pt x="41113" y="32420"/>
                    <a:pt x="30608" y="25266"/>
                  </a:cubicBezTo>
                  <a:cubicBezTo>
                    <a:pt x="26715" y="22640"/>
                    <a:pt x="23092" y="20013"/>
                    <a:pt x="20376" y="16119"/>
                  </a:cubicBezTo>
                  <a:cubicBezTo>
                    <a:pt x="18202" y="12859"/>
                    <a:pt x="16482" y="9328"/>
                    <a:pt x="15214" y="5705"/>
                  </a:cubicBezTo>
                  <a:cubicBezTo>
                    <a:pt x="14761" y="4347"/>
                    <a:pt x="14489" y="1540"/>
                    <a:pt x="13765" y="0"/>
                  </a:cubicBezTo>
                  <a:close/>
                </a:path>
              </a:pathLst>
            </a:custGeom>
            <a:solidFill>
              <a:srgbClr val="FF9D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5"/>
            <p:cNvSpPr/>
            <p:nvPr/>
          </p:nvSpPr>
          <p:spPr>
            <a:xfrm>
              <a:off x="4846459" y="2322836"/>
              <a:ext cx="2458149" cy="1832203"/>
            </a:xfrm>
            <a:custGeom>
              <a:avLst/>
              <a:gdLst/>
              <a:ahLst/>
              <a:cxnLst/>
              <a:rect l="l" t="t" r="r" b="b"/>
              <a:pathLst>
                <a:path w="142357" h="106107" extrusionOk="0">
                  <a:moveTo>
                    <a:pt x="27894" y="2403"/>
                  </a:moveTo>
                  <a:cubicBezTo>
                    <a:pt x="29803" y="2403"/>
                    <a:pt x="31537" y="3895"/>
                    <a:pt x="32058" y="6041"/>
                  </a:cubicBezTo>
                  <a:cubicBezTo>
                    <a:pt x="32420" y="8395"/>
                    <a:pt x="31605" y="10750"/>
                    <a:pt x="29975" y="12470"/>
                  </a:cubicBezTo>
                  <a:cubicBezTo>
                    <a:pt x="29703" y="12652"/>
                    <a:pt x="29431" y="12742"/>
                    <a:pt x="29250" y="12833"/>
                  </a:cubicBezTo>
                  <a:cubicBezTo>
                    <a:pt x="29114" y="12787"/>
                    <a:pt x="28979" y="12765"/>
                    <a:pt x="28843" y="12765"/>
                  </a:cubicBezTo>
                  <a:cubicBezTo>
                    <a:pt x="28707" y="12765"/>
                    <a:pt x="28571" y="12787"/>
                    <a:pt x="28435" y="12833"/>
                  </a:cubicBezTo>
                  <a:cubicBezTo>
                    <a:pt x="26715" y="12199"/>
                    <a:pt x="24994" y="9663"/>
                    <a:pt x="24270" y="8576"/>
                  </a:cubicBezTo>
                  <a:cubicBezTo>
                    <a:pt x="23002" y="6584"/>
                    <a:pt x="23636" y="4501"/>
                    <a:pt x="25628" y="3143"/>
                  </a:cubicBezTo>
                  <a:cubicBezTo>
                    <a:pt x="26368" y="2633"/>
                    <a:pt x="27144" y="2403"/>
                    <a:pt x="27894" y="2403"/>
                  </a:cubicBezTo>
                  <a:close/>
                  <a:moveTo>
                    <a:pt x="11166" y="7962"/>
                  </a:moveTo>
                  <a:cubicBezTo>
                    <a:pt x="12376" y="7962"/>
                    <a:pt x="13624" y="8479"/>
                    <a:pt x="14580" y="9392"/>
                  </a:cubicBezTo>
                  <a:cubicBezTo>
                    <a:pt x="16301" y="11112"/>
                    <a:pt x="16301" y="13467"/>
                    <a:pt x="15938" y="15731"/>
                  </a:cubicBezTo>
                  <a:cubicBezTo>
                    <a:pt x="15475" y="16988"/>
                    <a:pt x="14818" y="17617"/>
                    <a:pt x="13827" y="17617"/>
                  </a:cubicBezTo>
                  <a:cubicBezTo>
                    <a:pt x="13462" y="17617"/>
                    <a:pt x="13051" y="17531"/>
                    <a:pt x="12588" y="17361"/>
                  </a:cubicBezTo>
                  <a:cubicBezTo>
                    <a:pt x="11320" y="16908"/>
                    <a:pt x="10052" y="16274"/>
                    <a:pt x="8965" y="15459"/>
                  </a:cubicBezTo>
                  <a:cubicBezTo>
                    <a:pt x="7154" y="14191"/>
                    <a:pt x="6611" y="11746"/>
                    <a:pt x="7788" y="9935"/>
                  </a:cubicBezTo>
                  <a:cubicBezTo>
                    <a:pt x="8589" y="8569"/>
                    <a:pt x="9855" y="7962"/>
                    <a:pt x="11166" y="7962"/>
                  </a:cubicBezTo>
                  <a:close/>
                  <a:moveTo>
                    <a:pt x="7549" y="24310"/>
                  </a:moveTo>
                  <a:cubicBezTo>
                    <a:pt x="7719" y="24310"/>
                    <a:pt x="7890" y="24318"/>
                    <a:pt x="8060" y="24333"/>
                  </a:cubicBezTo>
                  <a:cubicBezTo>
                    <a:pt x="10414" y="24605"/>
                    <a:pt x="11954" y="26235"/>
                    <a:pt x="13222" y="28137"/>
                  </a:cubicBezTo>
                  <a:cubicBezTo>
                    <a:pt x="13584" y="28861"/>
                    <a:pt x="14037" y="29767"/>
                    <a:pt x="13403" y="30491"/>
                  </a:cubicBezTo>
                  <a:cubicBezTo>
                    <a:pt x="12950" y="30854"/>
                    <a:pt x="12497" y="31035"/>
                    <a:pt x="11954" y="31216"/>
                  </a:cubicBezTo>
                  <a:cubicBezTo>
                    <a:pt x="10686" y="31759"/>
                    <a:pt x="9418" y="32121"/>
                    <a:pt x="7969" y="32303"/>
                  </a:cubicBezTo>
                  <a:cubicBezTo>
                    <a:pt x="7733" y="32342"/>
                    <a:pt x="7498" y="32361"/>
                    <a:pt x="7266" y="32361"/>
                  </a:cubicBezTo>
                  <a:cubicBezTo>
                    <a:pt x="5361" y="32361"/>
                    <a:pt x="3654" y="31080"/>
                    <a:pt x="3170" y="29224"/>
                  </a:cubicBezTo>
                  <a:cubicBezTo>
                    <a:pt x="2147" y="26325"/>
                    <a:pt x="4815" y="24310"/>
                    <a:pt x="7549" y="24310"/>
                  </a:cubicBezTo>
                  <a:close/>
                  <a:moveTo>
                    <a:pt x="66407" y="36064"/>
                  </a:moveTo>
                  <a:cubicBezTo>
                    <a:pt x="67509" y="36064"/>
                    <a:pt x="68654" y="36441"/>
                    <a:pt x="69548" y="37102"/>
                  </a:cubicBezTo>
                  <a:cubicBezTo>
                    <a:pt x="71450" y="38551"/>
                    <a:pt x="71993" y="40906"/>
                    <a:pt x="72174" y="43079"/>
                  </a:cubicBezTo>
                  <a:cubicBezTo>
                    <a:pt x="71903" y="43441"/>
                    <a:pt x="71722" y="43803"/>
                    <a:pt x="71450" y="44166"/>
                  </a:cubicBezTo>
                  <a:cubicBezTo>
                    <a:pt x="70964" y="44408"/>
                    <a:pt x="70264" y="44508"/>
                    <a:pt x="69478" y="44508"/>
                  </a:cubicBezTo>
                  <a:cubicBezTo>
                    <a:pt x="67332" y="44508"/>
                    <a:pt x="64548" y="43766"/>
                    <a:pt x="63753" y="43169"/>
                  </a:cubicBezTo>
                  <a:cubicBezTo>
                    <a:pt x="62485" y="41811"/>
                    <a:pt x="62123" y="39909"/>
                    <a:pt x="62938" y="38279"/>
                  </a:cubicBezTo>
                  <a:cubicBezTo>
                    <a:pt x="63558" y="36729"/>
                    <a:pt x="64944" y="36064"/>
                    <a:pt x="66407" y="36064"/>
                  </a:cubicBezTo>
                  <a:close/>
                  <a:moveTo>
                    <a:pt x="14708" y="37563"/>
                  </a:moveTo>
                  <a:cubicBezTo>
                    <a:pt x="15600" y="37563"/>
                    <a:pt x="16508" y="37706"/>
                    <a:pt x="17387" y="37917"/>
                  </a:cubicBezTo>
                  <a:cubicBezTo>
                    <a:pt x="19017" y="38460"/>
                    <a:pt x="19561" y="39185"/>
                    <a:pt x="18927" y="40724"/>
                  </a:cubicBezTo>
                  <a:cubicBezTo>
                    <a:pt x="18383" y="41992"/>
                    <a:pt x="17749" y="43169"/>
                    <a:pt x="16934" y="44256"/>
                  </a:cubicBezTo>
                  <a:cubicBezTo>
                    <a:pt x="16075" y="45422"/>
                    <a:pt x="14758" y="46048"/>
                    <a:pt x="13407" y="46048"/>
                  </a:cubicBezTo>
                  <a:cubicBezTo>
                    <a:pt x="12764" y="46048"/>
                    <a:pt x="12114" y="45906"/>
                    <a:pt x="11501" y="45614"/>
                  </a:cubicBezTo>
                  <a:cubicBezTo>
                    <a:pt x="8513" y="44347"/>
                    <a:pt x="8422" y="40996"/>
                    <a:pt x="10777" y="38913"/>
                  </a:cubicBezTo>
                  <a:cubicBezTo>
                    <a:pt x="11939" y="37917"/>
                    <a:pt x="13305" y="37563"/>
                    <a:pt x="14708" y="37563"/>
                  </a:cubicBezTo>
                  <a:close/>
                  <a:moveTo>
                    <a:pt x="27801" y="53221"/>
                  </a:moveTo>
                  <a:cubicBezTo>
                    <a:pt x="30156" y="53221"/>
                    <a:pt x="31967" y="54761"/>
                    <a:pt x="33325" y="56391"/>
                  </a:cubicBezTo>
                  <a:cubicBezTo>
                    <a:pt x="34412" y="57930"/>
                    <a:pt x="33959" y="58655"/>
                    <a:pt x="32510" y="59470"/>
                  </a:cubicBezTo>
                  <a:cubicBezTo>
                    <a:pt x="31514" y="60104"/>
                    <a:pt x="30428" y="60556"/>
                    <a:pt x="29250" y="60919"/>
                  </a:cubicBezTo>
                  <a:cubicBezTo>
                    <a:pt x="28674" y="61194"/>
                    <a:pt x="28071" y="61324"/>
                    <a:pt x="27476" y="61324"/>
                  </a:cubicBezTo>
                  <a:cubicBezTo>
                    <a:pt x="25919" y="61324"/>
                    <a:pt x="24422" y="60433"/>
                    <a:pt x="23636" y="58926"/>
                  </a:cubicBezTo>
                  <a:cubicBezTo>
                    <a:pt x="21825" y="55938"/>
                    <a:pt x="24722" y="53312"/>
                    <a:pt x="27801" y="53221"/>
                  </a:cubicBezTo>
                  <a:close/>
                  <a:moveTo>
                    <a:pt x="44589" y="68418"/>
                  </a:moveTo>
                  <a:cubicBezTo>
                    <a:pt x="45279" y="68418"/>
                    <a:pt x="45891" y="68685"/>
                    <a:pt x="46366" y="69159"/>
                  </a:cubicBezTo>
                  <a:cubicBezTo>
                    <a:pt x="47000" y="69974"/>
                    <a:pt x="46818" y="70518"/>
                    <a:pt x="46637" y="71423"/>
                  </a:cubicBezTo>
                  <a:cubicBezTo>
                    <a:pt x="46547" y="72872"/>
                    <a:pt x="46094" y="74321"/>
                    <a:pt x="45460" y="75680"/>
                  </a:cubicBezTo>
                  <a:cubicBezTo>
                    <a:pt x="44532" y="76893"/>
                    <a:pt x="43099" y="77543"/>
                    <a:pt x="41647" y="77543"/>
                  </a:cubicBezTo>
                  <a:cubicBezTo>
                    <a:pt x="41256" y="77543"/>
                    <a:pt x="40863" y="77496"/>
                    <a:pt x="40479" y="77400"/>
                  </a:cubicBezTo>
                  <a:cubicBezTo>
                    <a:pt x="37400" y="76766"/>
                    <a:pt x="36676" y="73325"/>
                    <a:pt x="38487" y="70971"/>
                  </a:cubicBezTo>
                  <a:cubicBezTo>
                    <a:pt x="39845" y="69159"/>
                    <a:pt x="42200" y="68616"/>
                    <a:pt x="44283" y="68435"/>
                  </a:cubicBezTo>
                  <a:cubicBezTo>
                    <a:pt x="44386" y="68423"/>
                    <a:pt x="44488" y="68418"/>
                    <a:pt x="44589" y="68418"/>
                  </a:cubicBezTo>
                  <a:close/>
                  <a:moveTo>
                    <a:pt x="29341" y="15187"/>
                  </a:moveTo>
                  <a:cubicBezTo>
                    <a:pt x="30065" y="16727"/>
                    <a:pt x="30337" y="19534"/>
                    <a:pt x="30790" y="20892"/>
                  </a:cubicBezTo>
                  <a:cubicBezTo>
                    <a:pt x="32058" y="24515"/>
                    <a:pt x="33778" y="28046"/>
                    <a:pt x="35952" y="31306"/>
                  </a:cubicBezTo>
                  <a:cubicBezTo>
                    <a:pt x="38668" y="35200"/>
                    <a:pt x="42291" y="37827"/>
                    <a:pt x="46184" y="40453"/>
                  </a:cubicBezTo>
                  <a:cubicBezTo>
                    <a:pt x="56689" y="47607"/>
                    <a:pt x="67828" y="53946"/>
                    <a:pt x="78966" y="60194"/>
                  </a:cubicBezTo>
                  <a:lnTo>
                    <a:pt x="85667" y="63998"/>
                  </a:lnTo>
                  <a:cubicBezTo>
                    <a:pt x="86498" y="64413"/>
                    <a:pt x="88625" y="66124"/>
                    <a:pt x="89879" y="66124"/>
                  </a:cubicBezTo>
                  <a:cubicBezTo>
                    <a:pt x="89992" y="66124"/>
                    <a:pt x="90098" y="66110"/>
                    <a:pt x="90195" y="66080"/>
                  </a:cubicBezTo>
                  <a:cubicBezTo>
                    <a:pt x="93455" y="65175"/>
                    <a:pt x="86301" y="57749"/>
                    <a:pt x="85577" y="56844"/>
                  </a:cubicBezTo>
                  <a:cubicBezTo>
                    <a:pt x="83041" y="53765"/>
                    <a:pt x="80325" y="50957"/>
                    <a:pt x="77336" y="48331"/>
                  </a:cubicBezTo>
                  <a:cubicBezTo>
                    <a:pt x="76521" y="47697"/>
                    <a:pt x="74619" y="45705"/>
                    <a:pt x="73442" y="45433"/>
                  </a:cubicBezTo>
                  <a:cubicBezTo>
                    <a:pt x="73623" y="45252"/>
                    <a:pt x="73714" y="44981"/>
                    <a:pt x="73804" y="44799"/>
                  </a:cubicBezTo>
                  <a:cubicBezTo>
                    <a:pt x="73895" y="44981"/>
                    <a:pt x="73986" y="45162"/>
                    <a:pt x="74167" y="45252"/>
                  </a:cubicBezTo>
                  <a:cubicBezTo>
                    <a:pt x="74710" y="45705"/>
                    <a:pt x="75253" y="46067"/>
                    <a:pt x="75797" y="46339"/>
                  </a:cubicBezTo>
                  <a:cubicBezTo>
                    <a:pt x="78604" y="48331"/>
                    <a:pt x="81140" y="50505"/>
                    <a:pt x="83494" y="52950"/>
                  </a:cubicBezTo>
                  <a:cubicBezTo>
                    <a:pt x="89561" y="59289"/>
                    <a:pt x="93274" y="67348"/>
                    <a:pt x="100157" y="72782"/>
                  </a:cubicBezTo>
                  <a:cubicBezTo>
                    <a:pt x="107492" y="78668"/>
                    <a:pt x="115099" y="84192"/>
                    <a:pt x="122796" y="89625"/>
                  </a:cubicBezTo>
                  <a:cubicBezTo>
                    <a:pt x="125875" y="91799"/>
                    <a:pt x="129044" y="93882"/>
                    <a:pt x="132214" y="96055"/>
                  </a:cubicBezTo>
                  <a:cubicBezTo>
                    <a:pt x="133482" y="96961"/>
                    <a:pt x="134840" y="97776"/>
                    <a:pt x="136108" y="98591"/>
                  </a:cubicBezTo>
                  <a:cubicBezTo>
                    <a:pt x="137013" y="99225"/>
                    <a:pt x="139096" y="100040"/>
                    <a:pt x="139640" y="100855"/>
                  </a:cubicBezTo>
                  <a:cubicBezTo>
                    <a:pt x="140183" y="101579"/>
                    <a:pt x="140092" y="103028"/>
                    <a:pt x="140364" y="103934"/>
                  </a:cubicBezTo>
                  <a:cubicBezTo>
                    <a:pt x="140364" y="104024"/>
                    <a:pt x="140455" y="104115"/>
                    <a:pt x="140455" y="104205"/>
                  </a:cubicBezTo>
                  <a:lnTo>
                    <a:pt x="140364" y="104115"/>
                  </a:lnTo>
                  <a:cubicBezTo>
                    <a:pt x="139459" y="103571"/>
                    <a:pt x="138462" y="102756"/>
                    <a:pt x="137557" y="102122"/>
                  </a:cubicBezTo>
                  <a:cubicBezTo>
                    <a:pt x="120532" y="90078"/>
                    <a:pt x="103598" y="77944"/>
                    <a:pt x="86301" y="66443"/>
                  </a:cubicBezTo>
                  <a:cubicBezTo>
                    <a:pt x="83494" y="64360"/>
                    <a:pt x="80596" y="62549"/>
                    <a:pt x="77608" y="60919"/>
                  </a:cubicBezTo>
                  <a:cubicBezTo>
                    <a:pt x="75346" y="59839"/>
                    <a:pt x="72589" y="59606"/>
                    <a:pt x="69849" y="59606"/>
                  </a:cubicBezTo>
                  <a:cubicBezTo>
                    <a:pt x="67761" y="59606"/>
                    <a:pt x="65684" y="59741"/>
                    <a:pt x="63843" y="59741"/>
                  </a:cubicBezTo>
                  <a:cubicBezTo>
                    <a:pt x="61791" y="59741"/>
                    <a:pt x="59738" y="59701"/>
                    <a:pt x="57685" y="59701"/>
                  </a:cubicBezTo>
                  <a:cubicBezTo>
                    <a:pt x="56659" y="59701"/>
                    <a:pt x="55633" y="59711"/>
                    <a:pt x="54606" y="59741"/>
                  </a:cubicBezTo>
                  <a:cubicBezTo>
                    <a:pt x="51980" y="59832"/>
                    <a:pt x="50441" y="61371"/>
                    <a:pt x="48901" y="63454"/>
                  </a:cubicBezTo>
                  <a:cubicBezTo>
                    <a:pt x="48177" y="64632"/>
                    <a:pt x="47724" y="65990"/>
                    <a:pt x="46456" y="66443"/>
                  </a:cubicBezTo>
                  <a:lnTo>
                    <a:pt x="46366" y="66443"/>
                  </a:lnTo>
                  <a:cubicBezTo>
                    <a:pt x="46003" y="66262"/>
                    <a:pt x="45641" y="66171"/>
                    <a:pt x="45369" y="66171"/>
                  </a:cubicBezTo>
                  <a:cubicBezTo>
                    <a:pt x="46366" y="64722"/>
                    <a:pt x="48267" y="63002"/>
                    <a:pt x="48448" y="61190"/>
                  </a:cubicBezTo>
                  <a:cubicBezTo>
                    <a:pt x="48539" y="60828"/>
                    <a:pt x="48358" y="60466"/>
                    <a:pt x="48086" y="60194"/>
                  </a:cubicBezTo>
                  <a:cubicBezTo>
                    <a:pt x="46818" y="59379"/>
                    <a:pt x="44645" y="59651"/>
                    <a:pt x="43287" y="59560"/>
                  </a:cubicBezTo>
                  <a:cubicBezTo>
                    <a:pt x="41023" y="59379"/>
                    <a:pt x="38215" y="59560"/>
                    <a:pt x="35952" y="59017"/>
                  </a:cubicBezTo>
                  <a:cubicBezTo>
                    <a:pt x="35952" y="58926"/>
                    <a:pt x="35952" y="58745"/>
                    <a:pt x="35952" y="58745"/>
                  </a:cubicBezTo>
                  <a:lnTo>
                    <a:pt x="60764" y="58745"/>
                  </a:lnTo>
                  <a:cubicBezTo>
                    <a:pt x="62072" y="58745"/>
                    <a:pt x="64079" y="59025"/>
                    <a:pt x="65946" y="59025"/>
                  </a:cubicBezTo>
                  <a:cubicBezTo>
                    <a:pt x="67440" y="59025"/>
                    <a:pt x="68844" y="58846"/>
                    <a:pt x="69729" y="58202"/>
                  </a:cubicBezTo>
                  <a:cubicBezTo>
                    <a:pt x="70001" y="57930"/>
                    <a:pt x="70092" y="57478"/>
                    <a:pt x="70001" y="57115"/>
                  </a:cubicBezTo>
                  <a:cubicBezTo>
                    <a:pt x="68914" y="54489"/>
                    <a:pt x="63843" y="52587"/>
                    <a:pt x="61489" y="51139"/>
                  </a:cubicBezTo>
                  <a:lnTo>
                    <a:pt x="44373" y="40453"/>
                  </a:lnTo>
                  <a:cubicBezTo>
                    <a:pt x="41476" y="38642"/>
                    <a:pt x="38940" y="36649"/>
                    <a:pt x="35589" y="35834"/>
                  </a:cubicBezTo>
                  <a:cubicBezTo>
                    <a:pt x="33506" y="35297"/>
                    <a:pt x="30924" y="34510"/>
                    <a:pt x="28583" y="34510"/>
                  </a:cubicBezTo>
                  <a:cubicBezTo>
                    <a:pt x="27770" y="34510"/>
                    <a:pt x="26986" y="34605"/>
                    <a:pt x="26262" y="34838"/>
                  </a:cubicBezTo>
                  <a:cubicBezTo>
                    <a:pt x="24541" y="35291"/>
                    <a:pt x="22549" y="37102"/>
                    <a:pt x="20647" y="37555"/>
                  </a:cubicBezTo>
                  <a:lnTo>
                    <a:pt x="20557" y="37193"/>
                  </a:lnTo>
                  <a:cubicBezTo>
                    <a:pt x="20919" y="36921"/>
                    <a:pt x="21281" y="36559"/>
                    <a:pt x="21462" y="36468"/>
                  </a:cubicBezTo>
                  <a:cubicBezTo>
                    <a:pt x="22096" y="36015"/>
                    <a:pt x="22640" y="35653"/>
                    <a:pt x="23183" y="35200"/>
                  </a:cubicBezTo>
                  <a:cubicBezTo>
                    <a:pt x="23545" y="34748"/>
                    <a:pt x="23636" y="33661"/>
                    <a:pt x="22821" y="33570"/>
                  </a:cubicBezTo>
                  <a:cubicBezTo>
                    <a:pt x="20647" y="33118"/>
                    <a:pt x="18565" y="32303"/>
                    <a:pt x="16663" y="31216"/>
                  </a:cubicBezTo>
                  <a:cubicBezTo>
                    <a:pt x="15938" y="30854"/>
                    <a:pt x="15848" y="31035"/>
                    <a:pt x="15576" y="30854"/>
                  </a:cubicBezTo>
                  <a:cubicBezTo>
                    <a:pt x="15576" y="30673"/>
                    <a:pt x="15576" y="30491"/>
                    <a:pt x="15667" y="30310"/>
                  </a:cubicBezTo>
                  <a:cubicBezTo>
                    <a:pt x="18202" y="31125"/>
                    <a:pt x="20738" y="32031"/>
                    <a:pt x="23273" y="32755"/>
                  </a:cubicBezTo>
                  <a:cubicBezTo>
                    <a:pt x="24590" y="33121"/>
                    <a:pt x="26911" y="33900"/>
                    <a:pt x="28613" y="33900"/>
                  </a:cubicBezTo>
                  <a:cubicBezTo>
                    <a:pt x="29019" y="33900"/>
                    <a:pt x="29389" y="33856"/>
                    <a:pt x="29703" y="33751"/>
                  </a:cubicBezTo>
                  <a:cubicBezTo>
                    <a:pt x="32873" y="32665"/>
                    <a:pt x="28616" y="30220"/>
                    <a:pt x="27620" y="29586"/>
                  </a:cubicBezTo>
                  <a:cubicBezTo>
                    <a:pt x="24813" y="27684"/>
                    <a:pt x="22187" y="25601"/>
                    <a:pt x="19742" y="23247"/>
                  </a:cubicBezTo>
                  <a:cubicBezTo>
                    <a:pt x="18836" y="22341"/>
                    <a:pt x="16844" y="20802"/>
                    <a:pt x="16391" y="19534"/>
                  </a:cubicBezTo>
                  <a:cubicBezTo>
                    <a:pt x="16391" y="19443"/>
                    <a:pt x="16301" y="19353"/>
                    <a:pt x="16301" y="19172"/>
                  </a:cubicBezTo>
                  <a:lnTo>
                    <a:pt x="16572" y="18900"/>
                  </a:lnTo>
                  <a:cubicBezTo>
                    <a:pt x="17025" y="19353"/>
                    <a:pt x="17387" y="19987"/>
                    <a:pt x="17659" y="20349"/>
                  </a:cubicBezTo>
                  <a:cubicBezTo>
                    <a:pt x="18927" y="21617"/>
                    <a:pt x="20285" y="22885"/>
                    <a:pt x="21643" y="23971"/>
                  </a:cubicBezTo>
                  <a:cubicBezTo>
                    <a:pt x="23545" y="25511"/>
                    <a:pt x="25537" y="27050"/>
                    <a:pt x="27620" y="28409"/>
                  </a:cubicBezTo>
                  <a:cubicBezTo>
                    <a:pt x="29069" y="29405"/>
                    <a:pt x="31243" y="31125"/>
                    <a:pt x="33054" y="31306"/>
                  </a:cubicBezTo>
                  <a:cubicBezTo>
                    <a:pt x="33688" y="31306"/>
                    <a:pt x="33778" y="30491"/>
                    <a:pt x="33688" y="30129"/>
                  </a:cubicBezTo>
                  <a:cubicBezTo>
                    <a:pt x="32782" y="26779"/>
                    <a:pt x="30518" y="23700"/>
                    <a:pt x="29613" y="20168"/>
                  </a:cubicBezTo>
                  <a:cubicBezTo>
                    <a:pt x="29250" y="18809"/>
                    <a:pt x="28979" y="17451"/>
                    <a:pt x="28707" y="16093"/>
                  </a:cubicBezTo>
                  <a:cubicBezTo>
                    <a:pt x="28707" y="15731"/>
                    <a:pt x="28616" y="15459"/>
                    <a:pt x="28616" y="15187"/>
                  </a:cubicBezTo>
                  <a:close/>
                  <a:moveTo>
                    <a:pt x="27856" y="1"/>
                  </a:moveTo>
                  <a:cubicBezTo>
                    <a:pt x="26533" y="1"/>
                    <a:pt x="25193" y="452"/>
                    <a:pt x="24089" y="1422"/>
                  </a:cubicBezTo>
                  <a:cubicBezTo>
                    <a:pt x="21372" y="3505"/>
                    <a:pt x="20919" y="7399"/>
                    <a:pt x="23002" y="10116"/>
                  </a:cubicBezTo>
                  <a:cubicBezTo>
                    <a:pt x="23998" y="11927"/>
                    <a:pt x="25537" y="13557"/>
                    <a:pt x="27349" y="14734"/>
                  </a:cubicBezTo>
                  <a:cubicBezTo>
                    <a:pt x="27349" y="18357"/>
                    <a:pt x="30428" y="25964"/>
                    <a:pt x="31876" y="29224"/>
                  </a:cubicBezTo>
                  <a:cubicBezTo>
                    <a:pt x="29975" y="28227"/>
                    <a:pt x="28254" y="27050"/>
                    <a:pt x="26624" y="25692"/>
                  </a:cubicBezTo>
                  <a:cubicBezTo>
                    <a:pt x="24632" y="24243"/>
                    <a:pt x="22730" y="22794"/>
                    <a:pt x="20919" y="21164"/>
                  </a:cubicBezTo>
                  <a:cubicBezTo>
                    <a:pt x="19742" y="20077"/>
                    <a:pt x="18655" y="18538"/>
                    <a:pt x="17478" y="17361"/>
                  </a:cubicBezTo>
                  <a:cubicBezTo>
                    <a:pt x="17568" y="17179"/>
                    <a:pt x="17659" y="16908"/>
                    <a:pt x="17749" y="16727"/>
                  </a:cubicBezTo>
                  <a:cubicBezTo>
                    <a:pt x="17749" y="16636"/>
                    <a:pt x="17749" y="16636"/>
                    <a:pt x="17749" y="16636"/>
                  </a:cubicBezTo>
                  <a:lnTo>
                    <a:pt x="17840" y="16455"/>
                  </a:lnTo>
                  <a:cubicBezTo>
                    <a:pt x="18474" y="12742"/>
                    <a:pt x="17931" y="8848"/>
                    <a:pt x="14580" y="6675"/>
                  </a:cubicBezTo>
                  <a:cubicBezTo>
                    <a:pt x="13554" y="5920"/>
                    <a:pt x="12376" y="5568"/>
                    <a:pt x="11216" y="5568"/>
                  </a:cubicBezTo>
                  <a:cubicBezTo>
                    <a:pt x="8895" y="5568"/>
                    <a:pt x="6641" y="6977"/>
                    <a:pt x="5796" y="9392"/>
                  </a:cubicBezTo>
                  <a:cubicBezTo>
                    <a:pt x="4438" y="12470"/>
                    <a:pt x="5615" y="16002"/>
                    <a:pt x="8422" y="17723"/>
                  </a:cubicBezTo>
                  <a:cubicBezTo>
                    <a:pt x="9871" y="18719"/>
                    <a:pt x="12407" y="20258"/>
                    <a:pt x="14218" y="20258"/>
                  </a:cubicBezTo>
                  <a:cubicBezTo>
                    <a:pt x="14399" y="20258"/>
                    <a:pt x="14671" y="20168"/>
                    <a:pt x="14852" y="20168"/>
                  </a:cubicBezTo>
                  <a:cubicBezTo>
                    <a:pt x="15757" y="21888"/>
                    <a:pt x="18112" y="23881"/>
                    <a:pt x="19289" y="24967"/>
                  </a:cubicBezTo>
                  <a:cubicBezTo>
                    <a:pt x="21100" y="26688"/>
                    <a:pt x="23002" y="28227"/>
                    <a:pt x="24994" y="29676"/>
                  </a:cubicBezTo>
                  <a:cubicBezTo>
                    <a:pt x="25809" y="30220"/>
                    <a:pt x="26624" y="30763"/>
                    <a:pt x="27439" y="31397"/>
                  </a:cubicBezTo>
                  <a:lnTo>
                    <a:pt x="27982" y="31669"/>
                  </a:lnTo>
                  <a:cubicBezTo>
                    <a:pt x="26262" y="31488"/>
                    <a:pt x="24632" y="31216"/>
                    <a:pt x="23002" y="30854"/>
                  </a:cubicBezTo>
                  <a:lnTo>
                    <a:pt x="15486" y="28318"/>
                  </a:lnTo>
                  <a:cubicBezTo>
                    <a:pt x="15395" y="27865"/>
                    <a:pt x="15214" y="27412"/>
                    <a:pt x="14942" y="27050"/>
                  </a:cubicBezTo>
                  <a:cubicBezTo>
                    <a:pt x="14942" y="26960"/>
                    <a:pt x="14942" y="26869"/>
                    <a:pt x="14852" y="26779"/>
                  </a:cubicBezTo>
                  <a:cubicBezTo>
                    <a:pt x="14852" y="26688"/>
                    <a:pt x="14761" y="26597"/>
                    <a:pt x="14671" y="26507"/>
                  </a:cubicBezTo>
                  <a:cubicBezTo>
                    <a:pt x="12940" y="23911"/>
                    <a:pt x="10525" y="21929"/>
                    <a:pt x="7427" y="21929"/>
                  </a:cubicBezTo>
                  <a:cubicBezTo>
                    <a:pt x="6959" y="21929"/>
                    <a:pt x="6476" y="21975"/>
                    <a:pt x="5977" y="22070"/>
                  </a:cubicBezTo>
                  <a:cubicBezTo>
                    <a:pt x="2083" y="22885"/>
                    <a:pt x="0" y="27141"/>
                    <a:pt x="1721" y="30673"/>
                  </a:cubicBezTo>
                  <a:cubicBezTo>
                    <a:pt x="2897" y="33440"/>
                    <a:pt x="4971" y="34621"/>
                    <a:pt x="7500" y="34621"/>
                  </a:cubicBezTo>
                  <a:cubicBezTo>
                    <a:pt x="8282" y="34621"/>
                    <a:pt x="9106" y="34509"/>
                    <a:pt x="9962" y="34295"/>
                  </a:cubicBezTo>
                  <a:cubicBezTo>
                    <a:pt x="11410" y="34023"/>
                    <a:pt x="13674" y="33480"/>
                    <a:pt x="14852" y="32303"/>
                  </a:cubicBezTo>
                  <a:lnTo>
                    <a:pt x="15214" y="32574"/>
                  </a:lnTo>
                  <a:cubicBezTo>
                    <a:pt x="16934" y="33480"/>
                    <a:pt x="18746" y="34295"/>
                    <a:pt x="20647" y="34838"/>
                  </a:cubicBezTo>
                  <a:cubicBezTo>
                    <a:pt x="20013" y="35110"/>
                    <a:pt x="19470" y="35472"/>
                    <a:pt x="18927" y="35925"/>
                  </a:cubicBezTo>
                  <a:cubicBezTo>
                    <a:pt x="18655" y="35744"/>
                    <a:pt x="18293" y="35653"/>
                    <a:pt x="17931" y="35563"/>
                  </a:cubicBezTo>
                  <a:cubicBezTo>
                    <a:pt x="17931" y="35472"/>
                    <a:pt x="17840" y="35472"/>
                    <a:pt x="17749" y="35472"/>
                  </a:cubicBezTo>
                  <a:lnTo>
                    <a:pt x="17478" y="35472"/>
                  </a:lnTo>
                  <a:cubicBezTo>
                    <a:pt x="16613" y="35295"/>
                    <a:pt x="15744" y="35199"/>
                    <a:pt x="14895" y="35199"/>
                  </a:cubicBezTo>
                  <a:cubicBezTo>
                    <a:pt x="11831" y="35199"/>
                    <a:pt x="9025" y="36447"/>
                    <a:pt x="7607" y="39638"/>
                  </a:cubicBezTo>
                  <a:cubicBezTo>
                    <a:pt x="6249" y="42807"/>
                    <a:pt x="7698" y="46430"/>
                    <a:pt x="10867" y="47788"/>
                  </a:cubicBezTo>
                  <a:cubicBezTo>
                    <a:pt x="11809" y="48199"/>
                    <a:pt x="12706" y="48390"/>
                    <a:pt x="13551" y="48390"/>
                  </a:cubicBezTo>
                  <a:cubicBezTo>
                    <a:pt x="15874" y="48390"/>
                    <a:pt x="17804" y="46942"/>
                    <a:pt x="19198" y="44618"/>
                  </a:cubicBezTo>
                  <a:cubicBezTo>
                    <a:pt x="20104" y="43169"/>
                    <a:pt x="21462" y="40996"/>
                    <a:pt x="21372" y="39094"/>
                  </a:cubicBezTo>
                  <a:cubicBezTo>
                    <a:pt x="22640" y="38642"/>
                    <a:pt x="23907" y="38008"/>
                    <a:pt x="25085" y="37374"/>
                  </a:cubicBezTo>
                  <a:cubicBezTo>
                    <a:pt x="26483" y="36674"/>
                    <a:pt x="27744" y="36416"/>
                    <a:pt x="29065" y="36416"/>
                  </a:cubicBezTo>
                  <a:cubicBezTo>
                    <a:pt x="30138" y="36416"/>
                    <a:pt x="31252" y="36587"/>
                    <a:pt x="32510" y="36830"/>
                  </a:cubicBezTo>
                  <a:cubicBezTo>
                    <a:pt x="35318" y="37283"/>
                    <a:pt x="38034" y="38279"/>
                    <a:pt x="40389" y="39819"/>
                  </a:cubicBezTo>
                  <a:lnTo>
                    <a:pt x="65292" y="55304"/>
                  </a:lnTo>
                  <a:cubicBezTo>
                    <a:pt x="65835" y="55666"/>
                    <a:pt x="66560" y="56300"/>
                    <a:pt x="67284" y="56753"/>
                  </a:cubicBezTo>
                  <a:cubicBezTo>
                    <a:pt x="65835" y="56753"/>
                    <a:pt x="64477" y="56753"/>
                    <a:pt x="63119" y="56844"/>
                  </a:cubicBezTo>
                  <a:lnTo>
                    <a:pt x="39936" y="56844"/>
                  </a:lnTo>
                  <a:cubicBezTo>
                    <a:pt x="39257" y="56798"/>
                    <a:pt x="38555" y="56776"/>
                    <a:pt x="37853" y="56776"/>
                  </a:cubicBezTo>
                  <a:cubicBezTo>
                    <a:pt x="37151" y="56776"/>
                    <a:pt x="36450" y="56798"/>
                    <a:pt x="35770" y="56844"/>
                  </a:cubicBezTo>
                  <a:cubicBezTo>
                    <a:pt x="35499" y="56119"/>
                    <a:pt x="35136" y="55395"/>
                    <a:pt x="34774" y="54851"/>
                  </a:cubicBezTo>
                  <a:lnTo>
                    <a:pt x="34593" y="54670"/>
                  </a:lnTo>
                  <a:cubicBezTo>
                    <a:pt x="34593" y="54580"/>
                    <a:pt x="34503" y="54489"/>
                    <a:pt x="34412" y="54489"/>
                  </a:cubicBezTo>
                  <a:cubicBezTo>
                    <a:pt x="32545" y="52356"/>
                    <a:pt x="30236" y="50909"/>
                    <a:pt x="27630" y="50909"/>
                  </a:cubicBezTo>
                  <a:cubicBezTo>
                    <a:pt x="26697" y="50909"/>
                    <a:pt x="25725" y="51095"/>
                    <a:pt x="24722" y="51501"/>
                  </a:cubicBezTo>
                  <a:cubicBezTo>
                    <a:pt x="20919" y="53131"/>
                    <a:pt x="20285" y="57840"/>
                    <a:pt x="22549" y="61009"/>
                  </a:cubicBezTo>
                  <a:cubicBezTo>
                    <a:pt x="23920" y="62888"/>
                    <a:pt x="25604" y="63628"/>
                    <a:pt x="27426" y="63628"/>
                  </a:cubicBezTo>
                  <a:cubicBezTo>
                    <a:pt x="28853" y="63628"/>
                    <a:pt x="30365" y="63174"/>
                    <a:pt x="31876" y="62458"/>
                  </a:cubicBezTo>
                  <a:cubicBezTo>
                    <a:pt x="33144" y="62005"/>
                    <a:pt x="34231" y="61281"/>
                    <a:pt x="35227" y="60466"/>
                  </a:cubicBezTo>
                  <a:cubicBezTo>
                    <a:pt x="37400" y="61462"/>
                    <a:pt x="41657" y="61190"/>
                    <a:pt x="42743" y="61281"/>
                  </a:cubicBezTo>
                  <a:cubicBezTo>
                    <a:pt x="44011" y="61371"/>
                    <a:pt x="45279" y="61553"/>
                    <a:pt x="46547" y="61553"/>
                  </a:cubicBezTo>
                  <a:lnTo>
                    <a:pt x="46909" y="61553"/>
                  </a:lnTo>
                  <a:lnTo>
                    <a:pt x="46637" y="61734"/>
                  </a:lnTo>
                  <a:cubicBezTo>
                    <a:pt x="45369" y="63002"/>
                    <a:pt x="44283" y="64450"/>
                    <a:pt x="43558" y="66171"/>
                  </a:cubicBezTo>
                  <a:cubicBezTo>
                    <a:pt x="39845" y="66624"/>
                    <a:pt x="36767" y="68435"/>
                    <a:pt x="35770" y="72329"/>
                  </a:cubicBezTo>
                  <a:cubicBezTo>
                    <a:pt x="34865" y="75861"/>
                    <a:pt x="37310" y="79392"/>
                    <a:pt x="40932" y="79845"/>
                  </a:cubicBezTo>
                  <a:cubicBezTo>
                    <a:pt x="41246" y="79883"/>
                    <a:pt x="41550" y="79901"/>
                    <a:pt x="41844" y="79901"/>
                  </a:cubicBezTo>
                  <a:cubicBezTo>
                    <a:pt x="45115" y="79901"/>
                    <a:pt x="47172" y="77645"/>
                    <a:pt x="48086" y="74321"/>
                  </a:cubicBezTo>
                  <a:cubicBezTo>
                    <a:pt x="48539" y="72691"/>
                    <a:pt x="49173" y="69974"/>
                    <a:pt x="48539" y="68254"/>
                  </a:cubicBezTo>
                  <a:cubicBezTo>
                    <a:pt x="48448" y="67982"/>
                    <a:pt x="48267" y="67711"/>
                    <a:pt x="47996" y="67439"/>
                  </a:cubicBezTo>
                  <a:cubicBezTo>
                    <a:pt x="48720" y="66533"/>
                    <a:pt x="49445" y="65628"/>
                    <a:pt x="50078" y="64632"/>
                  </a:cubicBezTo>
                  <a:cubicBezTo>
                    <a:pt x="52095" y="61808"/>
                    <a:pt x="55029" y="61294"/>
                    <a:pt x="58156" y="61294"/>
                  </a:cubicBezTo>
                  <a:cubicBezTo>
                    <a:pt x="59943" y="61294"/>
                    <a:pt x="61793" y="61462"/>
                    <a:pt x="63571" y="61462"/>
                  </a:cubicBezTo>
                  <a:cubicBezTo>
                    <a:pt x="65451" y="61462"/>
                    <a:pt x="67648" y="61314"/>
                    <a:pt x="69845" y="61314"/>
                  </a:cubicBezTo>
                  <a:cubicBezTo>
                    <a:pt x="72199" y="61314"/>
                    <a:pt x="74554" y="61484"/>
                    <a:pt x="76521" y="62187"/>
                  </a:cubicBezTo>
                  <a:cubicBezTo>
                    <a:pt x="78242" y="63002"/>
                    <a:pt x="79962" y="64088"/>
                    <a:pt x="81502" y="65265"/>
                  </a:cubicBezTo>
                  <a:cubicBezTo>
                    <a:pt x="96534" y="75046"/>
                    <a:pt x="111114" y="85460"/>
                    <a:pt x="125784" y="95783"/>
                  </a:cubicBezTo>
                  <a:cubicBezTo>
                    <a:pt x="129135" y="98138"/>
                    <a:pt x="132486" y="100492"/>
                    <a:pt x="135836" y="102937"/>
                  </a:cubicBezTo>
                  <a:cubicBezTo>
                    <a:pt x="137285" y="103934"/>
                    <a:pt x="139368" y="106107"/>
                    <a:pt x="141179" y="106107"/>
                  </a:cubicBezTo>
                  <a:cubicBezTo>
                    <a:pt x="141451" y="106107"/>
                    <a:pt x="141722" y="105926"/>
                    <a:pt x="141722" y="105654"/>
                  </a:cubicBezTo>
                  <a:cubicBezTo>
                    <a:pt x="142356" y="104296"/>
                    <a:pt x="141722" y="101488"/>
                    <a:pt x="140998" y="100221"/>
                  </a:cubicBezTo>
                  <a:cubicBezTo>
                    <a:pt x="140002" y="98319"/>
                    <a:pt x="137013" y="97142"/>
                    <a:pt x="135293" y="96055"/>
                  </a:cubicBezTo>
                  <a:cubicBezTo>
                    <a:pt x="126690" y="90350"/>
                    <a:pt x="118178" y="84373"/>
                    <a:pt x="109937" y="78215"/>
                  </a:cubicBezTo>
                  <a:cubicBezTo>
                    <a:pt x="105409" y="74865"/>
                    <a:pt x="100066" y="71423"/>
                    <a:pt x="96353" y="67077"/>
                  </a:cubicBezTo>
                  <a:cubicBezTo>
                    <a:pt x="93093" y="63183"/>
                    <a:pt x="90739" y="58655"/>
                    <a:pt x="87479" y="54851"/>
                  </a:cubicBezTo>
                  <a:cubicBezTo>
                    <a:pt x="84762" y="51682"/>
                    <a:pt x="81864" y="48784"/>
                    <a:pt x="78604" y="46248"/>
                  </a:cubicBezTo>
                  <a:cubicBezTo>
                    <a:pt x="77336" y="45252"/>
                    <a:pt x="75616" y="43622"/>
                    <a:pt x="74076" y="42626"/>
                  </a:cubicBezTo>
                  <a:cubicBezTo>
                    <a:pt x="73714" y="39275"/>
                    <a:pt x="72446" y="35653"/>
                    <a:pt x="69005" y="34204"/>
                  </a:cubicBezTo>
                  <a:cubicBezTo>
                    <a:pt x="68196" y="33821"/>
                    <a:pt x="67358" y="33643"/>
                    <a:pt x="66538" y="33643"/>
                  </a:cubicBezTo>
                  <a:cubicBezTo>
                    <a:pt x="63871" y="33643"/>
                    <a:pt x="61409" y="35530"/>
                    <a:pt x="60855" y="38370"/>
                  </a:cubicBezTo>
                  <a:cubicBezTo>
                    <a:pt x="60311" y="41358"/>
                    <a:pt x="61308" y="44799"/>
                    <a:pt x="64296" y="45886"/>
                  </a:cubicBezTo>
                  <a:cubicBezTo>
                    <a:pt x="66096" y="46486"/>
                    <a:pt x="67959" y="46838"/>
                    <a:pt x="69884" y="46838"/>
                  </a:cubicBezTo>
                  <a:cubicBezTo>
                    <a:pt x="70282" y="46838"/>
                    <a:pt x="70684" y="46823"/>
                    <a:pt x="71088" y="46792"/>
                  </a:cubicBezTo>
                  <a:cubicBezTo>
                    <a:pt x="71359" y="46792"/>
                    <a:pt x="71631" y="46701"/>
                    <a:pt x="71903" y="46611"/>
                  </a:cubicBezTo>
                  <a:cubicBezTo>
                    <a:pt x="72084" y="46701"/>
                    <a:pt x="72174" y="46792"/>
                    <a:pt x="72356" y="46882"/>
                  </a:cubicBezTo>
                  <a:cubicBezTo>
                    <a:pt x="74167" y="47878"/>
                    <a:pt x="75797" y="49146"/>
                    <a:pt x="77336" y="50505"/>
                  </a:cubicBezTo>
                  <a:cubicBezTo>
                    <a:pt x="79691" y="52587"/>
                    <a:pt x="81864" y="54851"/>
                    <a:pt x="83947" y="57296"/>
                  </a:cubicBezTo>
                  <a:cubicBezTo>
                    <a:pt x="85758" y="59289"/>
                    <a:pt x="87479" y="61553"/>
                    <a:pt x="89018" y="63817"/>
                  </a:cubicBezTo>
                  <a:cubicBezTo>
                    <a:pt x="88928" y="63817"/>
                    <a:pt x="88928" y="63726"/>
                    <a:pt x="88928" y="63726"/>
                  </a:cubicBezTo>
                  <a:cubicBezTo>
                    <a:pt x="88294" y="63364"/>
                    <a:pt x="87660" y="63092"/>
                    <a:pt x="87026" y="62730"/>
                  </a:cubicBezTo>
                  <a:cubicBezTo>
                    <a:pt x="79419" y="58474"/>
                    <a:pt x="71903" y="54217"/>
                    <a:pt x="64387" y="49780"/>
                  </a:cubicBezTo>
                  <a:cubicBezTo>
                    <a:pt x="56961" y="45252"/>
                    <a:pt x="49354" y="40996"/>
                    <a:pt x="42472" y="35744"/>
                  </a:cubicBezTo>
                  <a:cubicBezTo>
                    <a:pt x="38215" y="32212"/>
                    <a:pt x="34955" y="27684"/>
                    <a:pt x="33054" y="22522"/>
                  </a:cubicBezTo>
                  <a:cubicBezTo>
                    <a:pt x="32239" y="20349"/>
                    <a:pt x="31514" y="18176"/>
                    <a:pt x="30971" y="16002"/>
                  </a:cubicBezTo>
                  <a:cubicBezTo>
                    <a:pt x="30790" y="15549"/>
                    <a:pt x="30790" y="15097"/>
                    <a:pt x="30699" y="14644"/>
                  </a:cubicBezTo>
                  <a:cubicBezTo>
                    <a:pt x="30790" y="14644"/>
                    <a:pt x="30971" y="14553"/>
                    <a:pt x="31061" y="14372"/>
                  </a:cubicBezTo>
                  <a:cubicBezTo>
                    <a:pt x="31152" y="14372"/>
                    <a:pt x="31243" y="14282"/>
                    <a:pt x="31333" y="14191"/>
                  </a:cubicBezTo>
                  <a:cubicBezTo>
                    <a:pt x="33869" y="11293"/>
                    <a:pt x="34955" y="7218"/>
                    <a:pt x="33235" y="3596"/>
                  </a:cubicBezTo>
                  <a:cubicBezTo>
                    <a:pt x="32321" y="1312"/>
                    <a:pt x="30113" y="1"/>
                    <a:pt x="27856"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5"/>
            <p:cNvSpPr/>
            <p:nvPr/>
          </p:nvSpPr>
          <p:spPr>
            <a:xfrm>
              <a:off x="5299023" y="2387813"/>
              <a:ext cx="80397" cy="129903"/>
            </a:xfrm>
            <a:custGeom>
              <a:avLst/>
              <a:gdLst/>
              <a:ahLst/>
              <a:cxnLst/>
              <a:rect l="l" t="t" r="r" b="b"/>
              <a:pathLst>
                <a:path w="4656" h="7523" extrusionOk="0">
                  <a:moveTo>
                    <a:pt x="1557" y="0"/>
                  </a:moveTo>
                  <a:cubicBezTo>
                    <a:pt x="1152" y="0"/>
                    <a:pt x="710" y="115"/>
                    <a:pt x="234" y="376"/>
                  </a:cubicBezTo>
                  <a:cubicBezTo>
                    <a:pt x="0" y="532"/>
                    <a:pt x="35" y="956"/>
                    <a:pt x="222" y="956"/>
                  </a:cubicBezTo>
                  <a:cubicBezTo>
                    <a:pt x="252" y="956"/>
                    <a:pt x="287" y="945"/>
                    <a:pt x="325" y="920"/>
                  </a:cubicBezTo>
                  <a:cubicBezTo>
                    <a:pt x="728" y="708"/>
                    <a:pt x="1103" y="615"/>
                    <a:pt x="1448" y="615"/>
                  </a:cubicBezTo>
                  <a:cubicBezTo>
                    <a:pt x="2728" y="615"/>
                    <a:pt x="3590" y="1899"/>
                    <a:pt x="3947" y="3183"/>
                  </a:cubicBezTo>
                  <a:cubicBezTo>
                    <a:pt x="4219" y="3998"/>
                    <a:pt x="4219" y="4904"/>
                    <a:pt x="3947" y="5719"/>
                  </a:cubicBezTo>
                  <a:cubicBezTo>
                    <a:pt x="3684" y="6463"/>
                    <a:pt x="3146" y="6784"/>
                    <a:pt x="2569" y="6784"/>
                  </a:cubicBezTo>
                  <a:cubicBezTo>
                    <a:pt x="1952" y="6784"/>
                    <a:pt x="1289" y="6418"/>
                    <a:pt x="868" y="5810"/>
                  </a:cubicBezTo>
                  <a:cubicBezTo>
                    <a:pt x="820" y="5714"/>
                    <a:pt x="759" y="5675"/>
                    <a:pt x="699" y="5675"/>
                  </a:cubicBezTo>
                  <a:cubicBezTo>
                    <a:pt x="533" y="5675"/>
                    <a:pt x="373" y="5972"/>
                    <a:pt x="506" y="6172"/>
                  </a:cubicBezTo>
                  <a:cubicBezTo>
                    <a:pt x="887" y="6783"/>
                    <a:pt x="1655" y="7522"/>
                    <a:pt x="2538" y="7522"/>
                  </a:cubicBezTo>
                  <a:cubicBezTo>
                    <a:pt x="2702" y="7522"/>
                    <a:pt x="2871" y="7496"/>
                    <a:pt x="3041" y="7440"/>
                  </a:cubicBezTo>
                  <a:cubicBezTo>
                    <a:pt x="4128" y="7168"/>
                    <a:pt x="4581" y="5719"/>
                    <a:pt x="4581" y="4723"/>
                  </a:cubicBezTo>
                  <a:cubicBezTo>
                    <a:pt x="4656" y="2767"/>
                    <a:pt x="3544" y="0"/>
                    <a:pt x="1557"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5"/>
            <p:cNvSpPr/>
            <p:nvPr/>
          </p:nvSpPr>
          <p:spPr>
            <a:xfrm>
              <a:off x="5278043" y="2416184"/>
              <a:ext cx="12519" cy="10965"/>
            </a:xfrm>
            <a:custGeom>
              <a:avLst/>
              <a:gdLst/>
              <a:ahLst/>
              <a:cxnLst/>
              <a:rect l="l" t="t" r="r" b="b"/>
              <a:pathLst>
                <a:path w="725" h="635" extrusionOk="0">
                  <a:moveTo>
                    <a:pt x="362" y="1"/>
                  </a:moveTo>
                  <a:cubicBezTo>
                    <a:pt x="0" y="92"/>
                    <a:pt x="91" y="635"/>
                    <a:pt x="362" y="635"/>
                  </a:cubicBezTo>
                  <a:cubicBezTo>
                    <a:pt x="725" y="635"/>
                    <a:pt x="725" y="1"/>
                    <a:pt x="362"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5"/>
            <p:cNvSpPr/>
            <p:nvPr/>
          </p:nvSpPr>
          <p:spPr>
            <a:xfrm>
              <a:off x="5320262" y="2413059"/>
              <a:ext cx="56309" cy="69001"/>
            </a:xfrm>
            <a:custGeom>
              <a:avLst/>
              <a:gdLst/>
              <a:ahLst/>
              <a:cxnLst/>
              <a:rect l="l" t="t" r="r" b="b"/>
              <a:pathLst>
                <a:path w="3261" h="3996" extrusionOk="0">
                  <a:moveTo>
                    <a:pt x="362" y="1"/>
                  </a:moveTo>
                  <a:cubicBezTo>
                    <a:pt x="0" y="1"/>
                    <a:pt x="91" y="635"/>
                    <a:pt x="362" y="635"/>
                  </a:cubicBezTo>
                  <a:cubicBezTo>
                    <a:pt x="1449" y="635"/>
                    <a:pt x="2536" y="2899"/>
                    <a:pt x="1358" y="3442"/>
                  </a:cubicBezTo>
                  <a:cubicBezTo>
                    <a:pt x="1108" y="3526"/>
                    <a:pt x="1166" y="3996"/>
                    <a:pt x="1461" y="3996"/>
                  </a:cubicBezTo>
                  <a:cubicBezTo>
                    <a:pt x="1486" y="3996"/>
                    <a:pt x="1512" y="3992"/>
                    <a:pt x="1540" y="3985"/>
                  </a:cubicBezTo>
                  <a:cubicBezTo>
                    <a:pt x="3260" y="3170"/>
                    <a:pt x="1992" y="91"/>
                    <a:pt x="362"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5"/>
            <p:cNvSpPr/>
            <p:nvPr/>
          </p:nvSpPr>
          <p:spPr>
            <a:xfrm>
              <a:off x="4980938" y="2478865"/>
              <a:ext cx="126674" cy="117315"/>
            </a:xfrm>
            <a:custGeom>
              <a:avLst/>
              <a:gdLst/>
              <a:ahLst/>
              <a:cxnLst/>
              <a:rect l="l" t="t" r="r" b="b"/>
              <a:pathLst>
                <a:path w="7336" h="6794" extrusionOk="0">
                  <a:moveTo>
                    <a:pt x="2692" y="1"/>
                  </a:moveTo>
                  <a:cubicBezTo>
                    <a:pt x="2136" y="1"/>
                    <a:pt x="1592" y="213"/>
                    <a:pt x="1087" y="718"/>
                  </a:cubicBezTo>
                  <a:cubicBezTo>
                    <a:pt x="272" y="1714"/>
                    <a:pt x="0" y="3072"/>
                    <a:pt x="362" y="4340"/>
                  </a:cubicBezTo>
                  <a:cubicBezTo>
                    <a:pt x="397" y="4478"/>
                    <a:pt x="484" y="4537"/>
                    <a:pt x="574" y="4537"/>
                  </a:cubicBezTo>
                  <a:cubicBezTo>
                    <a:pt x="720" y="4537"/>
                    <a:pt x="871" y="4383"/>
                    <a:pt x="815" y="4159"/>
                  </a:cubicBezTo>
                  <a:cubicBezTo>
                    <a:pt x="453" y="3072"/>
                    <a:pt x="725" y="1804"/>
                    <a:pt x="1540" y="989"/>
                  </a:cubicBezTo>
                  <a:cubicBezTo>
                    <a:pt x="1929" y="706"/>
                    <a:pt x="2318" y="589"/>
                    <a:pt x="2701" y="589"/>
                  </a:cubicBezTo>
                  <a:cubicBezTo>
                    <a:pt x="3300" y="589"/>
                    <a:pt x="3886" y="875"/>
                    <a:pt x="4437" y="1261"/>
                  </a:cubicBezTo>
                  <a:cubicBezTo>
                    <a:pt x="5162" y="1533"/>
                    <a:pt x="5796" y="2076"/>
                    <a:pt x="6249" y="2801"/>
                  </a:cubicBezTo>
                  <a:cubicBezTo>
                    <a:pt x="6792" y="3887"/>
                    <a:pt x="7064" y="5789"/>
                    <a:pt x="5524" y="6151"/>
                  </a:cubicBezTo>
                  <a:cubicBezTo>
                    <a:pt x="5271" y="6236"/>
                    <a:pt x="5412" y="6794"/>
                    <a:pt x="5653" y="6794"/>
                  </a:cubicBezTo>
                  <a:cubicBezTo>
                    <a:pt x="5670" y="6794"/>
                    <a:pt x="5687" y="6791"/>
                    <a:pt x="5705" y="6785"/>
                  </a:cubicBezTo>
                  <a:cubicBezTo>
                    <a:pt x="7064" y="6423"/>
                    <a:pt x="7335" y="5064"/>
                    <a:pt x="7064" y="3887"/>
                  </a:cubicBezTo>
                  <a:cubicBezTo>
                    <a:pt x="6883" y="2529"/>
                    <a:pt x="5977" y="1352"/>
                    <a:pt x="4619" y="718"/>
                  </a:cubicBezTo>
                  <a:cubicBezTo>
                    <a:pt x="3989" y="282"/>
                    <a:pt x="3333" y="1"/>
                    <a:pt x="2692"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5"/>
            <p:cNvSpPr/>
            <p:nvPr/>
          </p:nvSpPr>
          <p:spPr>
            <a:xfrm>
              <a:off x="5009084" y="2502193"/>
              <a:ext cx="58899" cy="36262"/>
            </a:xfrm>
            <a:custGeom>
              <a:avLst/>
              <a:gdLst/>
              <a:ahLst/>
              <a:cxnLst/>
              <a:rect l="l" t="t" r="r" b="b"/>
              <a:pathLst>
                <a:path w="3411" h="2100" extrusionOk="0">
                  <a:moveTo>
                    <a:pt x="1540" y="1"/>
                  </a:moveTo>
                  <a:cubicBezTo>
                    <a:pt x="544" y="1"/>
                    <a:pt x="91" y="906"/>
                    <a:pt x="0" y="1721"/>
                  </a:cubicBezTo>
                  <a:cubicBezTo>
                    <a:pt x="0" y="1945"/>
                    <a:pt x="173" y="2100"/>
                    <a:pt x="305" y="2100"/>
                  </a:cubicBezTo>
                  <a:cubicBezTo>
                    <a:pt x="387" y="2100"/>
                    <a:pt x="453" y="2041"/>
                    <a:pt x="453" y="1902"/>
                  </a:cubicBezTo>
                  <a:cubicBezTo>
                    <a:pt x="453" y="1330"/>
                    <a:pt x="749" y="609"/>
                    <a:pt x="1407" y="609"/>
                  </a:cubicBezTo>
                  <a:cubicBezTo>
                    <a:pt x="1477" y="609"/>
                    <a:pt x="1552" y="617"/>
                    <a:pt x="1630" y="635"/>
                  </a:cubicBezTo>
                  <a:cubicBezTo>
                    <a:pt x="2174" y="816"/>
                    <a:pt x="2626" y="1268"/>
                    <a:pt x="2898" y="1902"/>
                  </a:cubicBezTo>
                  <a:cubicBezTo>
                    <a:pt x="2929" y="2027"/>
                    <a:pt x="3004" y="2077"/>
                    <a:pt x="3084" y="2077"/>
                  </a:cubicBezTo>
                  <a:cubicBezTo>
                    <a:pt x="3237" y="2077"/>
                    <a:pt x="3410" y="1899"/>
                    <a:pt x="3351" y="1721"/>
                  </a:cubicBezTo>
                  <a:cubicBezTo>
                    <a:pt x="3260" y="1268"/>
                    <a:pt x="2989" y="906"/>
                    <a:pt x="2626" y="635"/>
                  </a:cubicBezTo>
                  <a:cubicBezTo>
                    <a:pt x="2355" y="272"/>
                    <a:pt x="1902" y="91"/>
                    <a:pt x="1540"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5"/>
            <p:cNvSpPr/>
            <p:nvPr/>
          </p:nvSpPr>
          <p:spPr>
            <a:xfrm>
              <a:off x="5066930" y="2547538"/>
              <a:ext cx="12536" cy="10965"/>
            </a:xfrm>
            <a:custGeom>
              <a:avLst/>
              <a:gdLst/>
              <a:ahLst/>
              <a:cxnLst/>
              <a:rect l="l" t="t" r="r" b="b"/>
              <a:pathLst>
                <a:path w="726" h="635" extrusionOk="0">
                  <a:moveTo>
                    <a:pt x="363" y="1"/>
                  </a:moveTo>
                  <a:cubicBezTo>
                    <a:pt x="1" y="1"/>
                    <a:pt x="91" y="635"/>
                    <a:pt x="363" y="635"/>
                  </a:cubicBezTo>
                  <a:cubicBezTo>
                    <a:pt x="725" y="635"/>
                    <a:pt x="725" y="1"/>
                    <a:pt x="363"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5"/>
            <p:cNvSpPr/>
            <p:nvPr/>
          </p:nvSpPr>
          <p:spPr>
            <a:xfrm>
              <a:off x="4903493" y="2755887"/>
              <a:ext cx="153335" cy="107680"/>
            </a:xfrm>
            <a:custGeom>
              <a:avLst/>
              <a:gdLst/>
              <a:ahLst/>
              <a:cxnLst/>
              <a:rect l="l" t="t" r="r" b="b"/>
              <a:pathLst>
                <a:path w="8880" h="6236" extrusionOk="0">
                  <a:moveTo>
                    <a:pt x="4557" y="0"/>
                  </a:moveTo>
                  <a:cubicBezTo>
                    <a:pt x="3370" y="0"/>
                    <a:pt x="2247" y="528"/>
                    <a:pt x="1497" y="1428"/>
                  </a:cubicBezTo>
                  <a:cubicBezTo>
                    <a:pt x="1" y="3276"/>
                    <a:pt x="985" y="6235"/>
                    <a:pt x="3451" y="6235"/>
                  </a:cubicBezTo>
                  <a:cubicBezTo>
                    <a:pt x="3523" y="6235"/>
                    <a:pt x="3596" y="6233"/>
                    <a:pt x="3670" y="6227"/>
                  </a:cubicBezTo>
                  <a:cubicBezTo>
                    <a:pt x="4032" y="6227"/>
                    <a:pt x="3942" y="5684"/>
                    <a:pt x="3670" y="5684"/>
                  </a:cubicBezTo>
                  <a:cubicBezTo>
                    <a:pt x="3621" y="5687"/>
                    <a:pt x="3573" y="5688"/>
                    <a:pt x="3525" y="5688"/>
                  </a:cubicBezTo>
                  <a:cubicBezTo>
                    <a:pt x="2058" y="5688"/>
                    <a:pt x="968" y="4370"/>
                    <a:pt x="1406" y="2967"/>
                  </a:cubicBezTo>
                  <a:cubicBezTo>
                    <a:pt x="1587" y="1700"/>
                    <a:pt x="2765" y="703"/>
                    <a:pt x="4032" y="703"/>
                  </a:cubicBezTo>
                  <a:cubicBezTo>
                    <a:pt x="4290" y="657"/>
                    <a:pt x="4541" y="634"/>
                    <a:pt x="4786" y="634"/>
                  </a:cubicBezTo>
                  <a:cubicBezTo>
                    <a:pt x="5490" y="634"/>
                    <a:pt x="6145" y="820"/>
                    <a:pt x="6749" y="1156"/>
                  </a:cubicBezTo>
                  <a:cubicBezTo>
                    <a:pt x="7383" y="1881"/>
                    <a:pt x="7926" y="2605"/>
                    <a:pt x="8470" y="3420"/>
                  </a:cubicBezTo>
                  <a:cubicBezTo>
                    <a:pt x="8513" y="3506"/>
                    <a:pt x="8560" y="3541"/>
                    <a:pt x="8606" y="3541"/>
                  </a:cubicBezTo>
                  <a:cubicBezTo>
                    <a:pt x="8754" y="3541"/>
                    <a:pt x="8880" y="3175"/>
                    <a:pt x="8741" y="2967"/>
                  </a:cubicBezTo>
                  <a:cubicBezTo>
                    <a:pt x="7655" y="1518"/>
                    <a:pt x="7202" y="251"/>
                    <a:pt x="5300" y="70"/>
                  </a:cubicBezTo>
                  <a:cubicBezTo>
                    <a:pt x="5052" y="23"/>
                    <a:pt x="4803" y="0"/>
                    <a:pt x="4557"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5"/>
            <p:cNvSpPr/>
            <p:nvPr/>
          </p:nvSpPr>
          <p:spPr>
            <a:xfrm>
              <a:off x="5054428" y="2825735"/>
              <a:ext cx="12294" cy="9549"/>
            </a:xfrm>
            <a:custGeom>
              <a:avLst/>
              <a:gdLst/>
              <a:ahLst/>
              <a:cxnLst/>
              <a:rect l="l" t="t" r="r" b="b"/>
              <a:pathLst>
                <a:path w="712" h="553" extrusionOk="0">
                  <a:moveTo>
                    <a:pt x="429" y="0"/>
                  </a:moveTo>
                  <a:cubicBezTo>
                    <a:pt x="409" y="0"/>
                    <a:pt x="387" y="3"/>
                    <a:pt x="363" y="9"/>
                  </a:cubicBezTo>
                  <a:cubicBezTo>
                    <a:pt x="0" y="9"/>
                    <a:pt x="0" y="552"/>
                    <a:pt x="363" y="552"/>
                  </a:cubicBezTo>
                  <a:cubicBezTo>
                    <a:pt x="616" y="552"/>
                    <a:pt x="712" y="0"/>
                    <a:pt x="429"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5"/>
            <p:cNvSpPr/>
            <p:nvPr/>
          </p:nvSpPr>
          <p:spPr>
            <a:xfrm>
              <a:off x="4932451" y="2774726"/>
              <a:ext cx="86355" cy="62405"/>
            </a:xfrm>
            <a:custGeom>
              <a:avLst/>
              <a:gdLst/>
              <a:ahLst/>
              <a:cxnLst/>
              <a:rect l="l" t="t" r="r" b="b"/>
              <a:pathLst>
                <a:path w="5001" h="3614" extrusionOk="0">
                  <a:moveTo>
                    <a:pt x="3094" y="1"/>
                  </a:moveTo>
                  <a:cubicBezTo>
                    <a:pt x="2272" y="1"/>
                    <a:pt x="1400" y="378"/>
                    <a:pt x="906" y="971"/>
                  </a:cubicBezTo>
                  <a:cubicBezTo>
                    <a:pt x="454" y="1514"/>
                    <a:pt x="1" y="2148"/>
                    <a:pt x="363" y="2782"/>
                  </a:cubicBezTo>
                  <a:cubicBezTo>
                    <a:pt x="680" y="3337"/>
                    <a:pt x="1274" y="3614"/>
                    <a:pt x="1903" y="3614"/>
                  </a:cubicBezTo>
                  <a:cubicBezTo>
                    <a:pt x="1993" y="3614"/>
                    <a:pt x="2084" y="3608"/>
                    <a:pt x="2174" y="3597"/>
                  </a:cubicBezTo>
                  <a:cubicBezTo>
                    <a:pt x="2537" y="3506"/>
                    <a:pt x="2627" y="2963"/>
                    <a:pt x="2174" y="2963"/>
                  </a:cubicBezTo>
                  <a:cubicBezTo>
                    <a:pt x="2099" y="2978"/>
                    <a:pt x="2013" y="2986"/>
                    <a:pt x="1923" y="2986"/>
                  </a:cubicBezTo>
                  <a:cubicBezTo>
                    <a:pt x="1470" y="2986"/>
                    <a:pt x="891" y="2797"/>
                    <a:pt x="816" y="2420"/>
                  </a:cubicBezTo>
                  <a:cubicBezTo>
                    <a:pt x="635" y="1967"/>
                    <a:pt x="1450" y="1242"/>
                    <a:pt x="1721" y="1061"/>
                  </a:cubicBezTo>
                  <a:cubicBezTo>
                    <a:pt x="2129" y="790"/>
                    <a:pt x="2672" y="609"/>
                    <a:pt x="3193" y="609"/>
                  </a:cubicBezTo>
                  <a:cubicBezTo>
                    <a:pt x="3714" y="609"/>
                    <a:pt x="4212" y="790"/>
                    <a:pt x="4529" y="1242"/>
                  </a:cubicBezTo>
                  <a:cubicBezTo>
                    <a:pt x="4577" y="1339"/>
                    <a:pt x="4638" y="1377"/>
                    <a:pt x="4696" y="1377"/>
                  </a:cubicBezTo>
                  <a:cubicBezTo>
                    <a:pt x="4857" y="1377"/>
                    <a:pt x="5000" y="1080"/>
                    <a:pt x="4800" y="880"/>
                  </a:cubicBezTo>
                  <a:cubicBezTo>
                    <a:pt x="4430" y="263"/>
                    <a:pt x="3779" y="1"/>
                    <a:pt x="3094"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5"/>
            <p:cNvSpPr/>
            <p:nvPr/>
          </p:nvSpPr>
          <p:spPr>
            <a:xfrm>
              <a:off x="4980938" y="2850893"/>
              <a:ext cx="12519" cy="10965"/>
            </a:xfrm>
            <a:custGeom>
              <a:avLst/>
              <a:gdLst/>
              <a:ahLst/>
              <a:cxnLst/>
              <a:rect l="l" t="t" r="r" b="b"/>
              <a:pathLst>
                <a:path w="725" h="635" extrusionOk="0">
                  <a:moveTo>
                    <a:pt x="362" y="1"/>
                  </a:moveTo>
                  <a:cubicBezTo>
                    <a:pt x="0" y="92"/>
                    <a:pt x="0" y="635"/>
                    <a:pt x="362" y="635"/>
                  </a:cubicBezTo>
                  <a:cubicBezTo>
                    <a:pt x="634" y="635"/>
                    <a:pt x="725" y="1"/>
                    <a:pt x="362"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5"/>
            <p:cNvSpPr/>
            <p:nvPr/>
          </p:nvSpPr>
          <p:spPr>
            <a:xfrm>
              <a:off x="5015335" y="2985373"/>
              <a:ext cx="114173" cy="111669"/>
            </a:xfrm>
            <a:custGeom>
              <a:avLst/>
              <a:gdLst/>
              <a:ahLst/>
              <a:cxnLst/>
              <a:rect l="l" t="t" r="r" b="b"/>
              <a:pathLst>
                <a:path w="6612" h="6467" extrusionOk="0">
                  <a:moveTo>
                    <a:pt x="6249" y="1"/>
                  </a:moveTo>
                  <a:cubicBezTo>
                    <a:pt x="4347" y="1"/>
                    <a:pt x="1902" y="454"/>
                    <a:pt x="906" y="2265"/>
                  </a:cubicBezTo>
                  <a:cubicBezTo>
                    <a:pt x="0" y="3714"/>
                    <a:pt x="544" y="5615"/>
                    <a:pt x="2083" y="6430"/>
                  </a:cubicBezTo>
                  <a:cubicBezTo>
                    <a:pt x="2121" y="6456"/>
                    <a:pt x="2157" y="6467"/>
                    <a:pt x="2191" y="6467"/>
                  </a:cubicBezTo>
                  <a:cubicBezTo>
                    <a:pt x="2397" y="6467"/>
                    <a:pt x="2498" y="6043"/>
                    <a:pt x="2264" y="5887"/>
                  </a:cubicBezTo>
                  <a:cubicBezTo>
                    <a:pt x="544" y="5072"/>
                    <a:pt x="815" y="2808"/>
                    <a:pt x="2174" y="1631"/>
                  </a:cubicBezTo>
                  <a:cubicBezTo>
                    <a:pt x="3252" y="1015"/>
                    <a:pt x="4462" y="595"/>
                    <a:pt x="5691" y="595"/>
                  </a:cubicBezTo>
                  <a:cubicBezTo>
                    <a:pt x="5907" y="595"/>
                    <a:pt x="6123" y="608"/>
                    <a:pt x="6339" y="635"/>
                  </a:cubicBezTo>
                  <a:cubicBezTo>
                    <a:pt x="6611" y="635"/>
                    <a:pt x="6611" y="1"/>
                    <a:pt x="624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5"/>
            <p:cNvSpPr/>
            <p:nvPr/>
          </p:nvSpPr>
          <p:spPr>
            <a:xfrm>
              <a:off x="5069175" y="3088701"/>
              <a:ext cx="11172" cy="10723"/>
            </a:xfrm>
            <a:custGeom>
              <a:avLst/>
              <a:gdLst/>
              <a:ahLst/>
              <a:cxnLst/>
              <a:rect l="l" t="t" r="r" b="b"/>
              <a:pathLst>
                <a:path w="647" h="621" extrusionOk="0">
                  <a:moveTo>
                    <a:pt x="279" y="0"/>
                  </a:moveTo>
                  <a:cubicBezTo>
                    <a:pt x="230" y="0"/>
                    <a:pt x="182" y="25"/>
                    <a:pt x="143" y="84"/>
                  </a:cubicBezTo>
                  <a:cubicBezTo>
                    <a:pt x="1" y="297"/>
                    <a:pt x="192" y="621"/>
                    <a:pt x="369" y="621"/>
                  </a:cubicBezTo>
                  <a:cubicBezTo>
                    <a:pt x="418" y="621"/>
                    <a:pt x="465" y="596"/>
                    <a:pt x="505" y="537"/>
                  </a:cubicBezTo>
                  <a:cubicBezTo>
                    <a:pt x="647" y="324"/>
                    <a:pt x="455" y="0"/>
                    <a:pt x="279"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5"/>
            <p:cNvSpPr/>
            <p:nvPr/>
          </p:nvSpPr>
          <p:spPr>
            <a:xfrm>
              <a:off x="5143563" y="2993039"/>
              <a:ext cx="12294" cy="9566"/>
            </a:xfrm>
            <a:custGeom>
              <a:avLst/>
              <a:gdLst/>
              <a:ahLst/>
              <a:cxnLst/>
              <a:rect l="l" t="t" r="r" b="b"/>
              <a:pathLst>
                <a:path w="712" h="554" extrusionOk="0">
                  <a:moveTo>
                    <a:pt x="429" y="1"/>
                  </a:moveTo>
                  <a:cubicBezTo>
                    <a:pt x="409" y="1"/>
                    <a:pt x="387" y="4"/>
                    <a:pt x="362" y="10"/>
                  </a:cubicBezTo>
                  <a:cubicBezTo>
                    <a:pt x="0" y="10"/>
                    <a:pt x="0" y="553"/>
                    <a:pt x="362" y="553"/>
                  </a:cubicBezTo>
                  <a:cubicBezTo>
                    <a:pt x="616" y="553"/>
                    <a:pt x="712" y="1"/>
                    <a:pt x="42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5"/>
            <p:cNvSpPr/>
            <p:nvPr/>
          </p:nvSpPr>
          <p:spPr>
            <a:xfrm>
              <a:off x="5047090" y="3015211"/>
              <a:ext cx="65185" cy="46812"/>
            </a:xfrm>
            <a:custGeom>
              <a:avLst/>
              <a:gdLst/>
              <a:ahLst/>
              <a:cxnLst/>
              <a:rect l="l" t="t" r="r" b="b"/>
              <a:pathLst>
                <a:path w="3775" h="2711" extrusionOk="0">
                  <a:moveTo>
                    <a:pt x="2767" y="0"/>
                  </a:moveTo>
                  <a:cubicBezTo>
                    <a:pt x="1400" y="0"/>
                    <a:pt x="1" y="831"/>
                    <a:pt x="154" y="2439"/>
                  </a:cubicBezTo>
                  <a:cubicBezTo>
                    <a:pt x="199" y="2620"/>
                    <a:pt x="335" y="2710"/>
                    <a:pt x="459" y="2710"/>
                  </a:cubicBezTo>
                  <a:cubicBezTo>
                    <a:pt x="584" y="2710"/>
                    <a:pt x="697" y="2620"/>
                    <a:pt x="697" y="2439"/>
                  </a:cubicBezTo>
                  <a:cubicBezTo>
                    <a:pt x="462" y="1109"/>
                    <a:pt x="1849" y="590"/>
                    <a:pt x="2932" y="590"/>
                  </a:cubicBezTo>
                  <a:cubicBezTo>
                    <a:pt x="3103" y="590"/>
                    <a:pt x="3266" y="603"/>
                    <a:pt x="3414" y="627"/>
                  </a:cubicBezTo>
                  <a:cubicBezTo>
                    <a:pt x="3438" y="633"/>
                    <a:pt x="3460" y="636"/>
                    <a:pt x="3481" y="636"/>
                  </a:cubicBezTo>
                  <a:cubicBezTo>
                    <a:pt x="3775" y="636"/>
                    <a:pt x="3758" y="84"/>
                    <a:pt x="3504" y="84"/>
                  </a:cubicBezTo>
                  <a:cubicBezTo>
                    <a:pt x="3266" y="28"/>
                    <a:pt x="3017" y="0"/>
                    <a:pt x="2767"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5"/>
            <p:cNvSpPr/>
            <p:nvPr/>
          </p:nvSpPr>
          <p:spPr>
            <a:xfrm>
              <a:off x="5245200" y="3260202"/>
              <a:ext cx="147965" cy="67533"/>
            </a:xfrm>
            <a:custGeom>
              <a:avLst/>
              <a:gdLst/>
              <a:ahLst/>
              <a:cxnLst/>
              <a:rect l="l" t="t" r="r" b="b"/>
              <a:pathLst>
                <a:path w="8569" h="3911" extrusionOk="0">
                  <a:moveTo>
                    <a:pt x="4186" y="1"/>
                  </a:moveTo>
                  <a:cubicBezTo>
                    <a:pt x="3720" y="1"/>
                    <a:pt x="3232" y="66"/>
                    <a:pt x="2717" y="204"/>
                  </a:cubicBezTo>
                  <a:cubicBezTo>
                    <a:pt x="1449" y="566"/>
                    <a:pt x="0" y="2740"/>
                    <a:pt x="1178" y="3826"/>
                  </a:cubicBezTo>
                  <a:cubicBezTo>
                    <a:pt x="1256" y="3885"/>
                    <a:pt x="1326" y="3910"/>
                    <a:pt x="1386" y="3910"/>
                  </a:cubicBezTo>
                  <a:cubicBezTo>
                    <a:pt x="1601" y="3910"/>
                    <a:pt x="1682" y="3586"/>
                    <a:pt x="1540" y="3374"/>
                  </a:cubicBezTo>
                  <a:cubicBezTo>
                    <a:pt x="272" y="2287"/>
                    <a:pt x="2536" y="838"/>
                    <a:pt x="3442" y="747"/>
                  </a:cubicBezTo>
                  <a:cubicBezTo>
                    <a:pt x="3623" y="702"/>
                    <a:pt x="3804" y="680"/>
                    <a:pt x="3985" y="680"/>
                  </a:cubicBezTo>
                  <a:cubicBezTo>
                    <a:pt x="4166" y="680"/>
                    <a:pt x="4347" y="702"/>
                    <a:pt x="4528" y="747"/>
                  </a:cubicBezTo>
                  <a:cubicBezTo>
                    <a:pt x="5977" y="747"/>
                    <a:pt x="7245" y="1472"/>
                    <a:pt x="8060" y="2649"/>
                  </a:cubicBezTo>
                  <a:cubicBezTo>
                    <a:pt x="8112" y="2701"/>
                    <a:pt x="8164" y="2723"/>
                    <a:pt x="8212" y="2723"/>
                  </a:cubicBezTo>
                  <a:cubicBezTo>
                    <a:pt x="8419" y="2723"/>
                    <a:pt x="8569" y="2326"/>
                    <a:pt x="8422" y="2106"/>
                  </a:cubicBezTo>
                  <a:cubicBezTo>
                    <a:pt x="7219" y="832"/>
                    <a:pt x="5850" y="1"/>
                    <a:pt x="4186"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5"/>
            <p:cNvSpPr/>
            <p:nvPr/>
          </p:nvSpPr>
          <p:spPr>
            <a:xfrm>
              <a:off x="5396877" y="3315165"/>
              <a:ext cx="12502" cy="9549"/>
            </a:xfrm>
            <a:custGeom>
              <a:avLst/>
              <a:gdLst/>
              <a:ahLst/>
              <a:cxnLst/>
              <a:rect l="l" t="t" r="r" b="b"/>
              <a:pathLst>
                <a:path w="724" h="553" extrusionOk="0">
                  <a:moveTo>
                    <a:pt x="430" y="1"/>
                  </a:moveTo>
                  <a:cubicBezTo>
                    <a:pt x="409" y="1"/>
                    <a:pt x="387" y="3"/>
                    <a:pt x="363" y="10"/>
                  </a:cubicBezTo>
                  <a:cubicBezTo>
                    <a:pt x="0" y="10"/>
                    <a:pt x="91" y="553"/>
                    <a:pt x="363" y="553"/>
                  </a:cubicBezTo>
                  <a:cubicBezTo>
                    <a:pt x="701" y="553"/>
                    <a:pt x="723" y="1"/>
                    <a:pt x="430"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5"/>
            <p:cNvSpPr/>
            <p:nvPr/>
          </p:nvSpPr>
          <p:spPr>
            <a:xfrm>
              <a:off x="5282722" y="3338769"/>
              <a:ext cx="12536" cy="9411"/>
            </a:xfrm>
            <a:custGeom>
              <a:avLst/>
              <a:gdLst/>
              <a:ahLst/>
              <a:cxnLst/>
              <a:rect l="l" t="t" r="r" b="b"/>
              <a:pathLst>
                <a:path w="726" h="545" extrusionOk="0">
                  <a:moveTo>
                    <a:pt x="363" y="1"/>
                  </a:moveTo>
                  <a:cubicBezTo>
                    <a:pt x="1" y="1"/>
                    <a:pt x="1" y="544"/>
                    <a:pt x="363" y="544"/>
                  </a:cubicBezTo>
                  <a:cubicBezTo>
                    <a:pt x="635" y="544"/>
                    <a:pt x="725" y="1"/>
                    <a:pt x="363"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5"/>
            <p:cNvSpPr/>
            <p:nvPr/>
          </p:nvSpPr>
          <p:spPr>
            <a:xfrm>
              <a:off x="5935675" y="2970885"/>
              <a:ext cx="152368" cy="92571"/>
            </a:xfrm>
            <a:custGeom>
              <a:avLst/>
              <a:gdLst/>
              <a:ahLst/>
              <a:cxnLst/>
              <a:rect l="l" t="t" r="r" b="b"/>
              <a:pathLst>
                <a:path w="8824" h="5361" extrusionOk="0">
                  <a:moveTo>
                    <a:pt x="3910" y="1"/>
                  </a:moveTo>
                  <a:cubicBezTo>
                    <a:pt x="2141" y="1"/>
                    <a:pt x="1" y="1331"/>
                    <a:pt x="855" y="3194"/>
                  </a:cubicBezTo>
                  <a:cubicBezTo>
                    <a:pt x="900" y="3262"/>
                    <a:pt x="957" y="3291"/>
                    <a:pt x="1015" y="3291"/>
                  </a:cubicBezTo>
                  <a:cubicBezTo>
                    <a:pt x="1189" y="3291"/>
                    <a:pt x="1375" y="3036"/>
                    <a:pt x="1308" y="2832"/>
                  </a:cubicBezTo>
                  <a:cubicBezTo>
                    <a:pt x="583" y="1383"/>
                    <a:pt x="2756" y="749"/>
                    <a:pt x="3571" y="659"/>
                  </a:cubicBezTo>
                  <a:cubicBezTo>
                    <a:pt x="3721" y="637"/>
                    <a:pt x="3871" y="626"/>
                    <a:pt x="4018" y="626"/>
                  </a:cubicBezTo>
                  <a:cubicBezTo>
                    <a:pt x="4495" y="626"/>
                    <a:pt x="4946" y="744"/>
                    <a:pt x="5292" y="1021"/>
                  </a:cubicBezTo>
                  <a:cubicBezTo>
                    <a:pt x="6288" y="1655"/>
                    <a:pt x="8190" y="3557"/>
                    <a:pt x="7465" y="4824"/>
                  </a:cubicBezTo>
                  <a:cubicBezTo>
                    <a:pt x="7324" y="5037"/>
                    <a:pt x="7515" y="5361"/>
                    <a:pt x="7692" y="5361"/>
                  </a:cubicBezTo>
                  <a:cubicBezTo>
                    <a:pt x="7741" y="5361"/>
                    <a:pt x="7788" y="5336"/>
                    <a:pt x="7828" y="5277"/>
                  </a:cubicBezTo>
                  <a:cubicBezTo>
                    <a:pt x="8824" y="3376"/>
                    <a:pt x="6469" y="568"/>
                    <a:pt x="4749" y="115"/>
                  </a:cubicBezTo>
                  <a:cubicBezTo>
                    <a:pt x="4490" y="38"/>
                    <a:pt x="4205" y="1"/>
                    <a:pt x="3910"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5"/>
            <p:cNvSpPr/>
            <p:nvPr/>
          </p:nvSpPr>
          <p:spPr>
            <a:xfrm>
              <a:off x="5956673" y="3033860"/>
              <a:ext cx="12536" cy="10965"/>
            </a:xfrm>
            <a:custGeom>
              <a:avLst/>
              <a:gdLst/>
              <a:ahLst/>
              <a:cxnLst/>
              <a:rect l="l" t="t" r="r" b="b"/>
              <a:pathLst>
                <a:path w="726" h="635" extrusionOk="0">
                  <a:moveTo>
                    <a:pt x="363" y="0"/>
                  </a:moveTo>
                  <a:cubicBezTo>
                    <a:pt x="1" y="91"/>
                    <a:pt x="92" y="634"/>
                    <a:pt x="363" y="634"/>
                  </a:cubicBezTo>
                  <a:cubicBezTo>
                    <a:pt x="725" y="634"/>
                    <a:pt x="725" y="0"/>
                    <a:pt x="36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5"/>
            <p:cNvSpPr/>
            <p:nvPr/>
          </p:nvSpPr>
          <p:spPr>
            <a:xfrm>
              <a:off x="6045807" y="3062006"/>
              <a:ext cx="12536" cy="10965"/>
            </a:xfrm>
            <a:custGeom>
              <a:avLst/>
              <a:gdLst/>
              <a:ahLst/>
              <a:cxnLst/>
              <a:rect l="l" t="t" r="r" b="b"/>
              <a:pathLst>
                <a:path w="726" h="635" extrusionOk="0">
                  <a:moveTo>
                    <a:pt x="363" y="0"/>
                  </a:moveTo>
                  <a:cubicBezTo>
                    <a:pt x="1" y="91"/>
                    <a:pt x="91" y="634"/>
                    <a:pt x="363" y="634"/>
                  </a:cubicBezTo>
                  <a:cubicBezTo>
                    <a:pt x="725" y="634"/>
                    <a:pt x="725" y="0"/>
                    <a:pt x="36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5"/>
            <p:cNvSpPr/>
            <p:nvPr/>
          </p:nvSpPr>
          <p:spPr>
            <a:xfrm>
              <a:off x="5990171" y="2995060"/>
              <a:ext cx="69346" cy="53961"/>
            </a:xfrm>
            <a:custGeom>
              <a:avLst/>
              <a:gdLst/>
              <a:ahLst/>
              <a:cxnLst/>
              <a:rect l="l" t="t" r="r" b="b"/>
              <a:pathLst>
                <a:path w="4016" h="3125" extrusionOk="0">
                  <a:moveTo>
                    <a:pt x="1026" y="0"/>
                  </a:moveTo>
                  <a:cubicBezTo>
                    <a:pt x="756" y="0"/>
                    <a:pt x="488" y="52"/>
                    <a:pt x="234" y="164"/>
                  </a:cubicBezTo>
                  <a:cubicBezTo>
                    <a:pt x="1" y="320"/>
                    <a:pt x="102" y="744"/>
                    <a:pt x="308" y="744"/>
                  </a:cubicBezTo>
                  <a:cubicBezTo>
                    <a:pt x="341" y="744"/>
                    <a:pt x="378" y="733"/>
                    <a:pt x="415" y="708"/>
                  </a:cubicBezTo>
                  <a:cubicBezTo>
                    <a:pt x="586" y="637"/>
                    <a:pt x="780" y="603"/>
                    <a:pt x="982" y="603"/>
                  </a:cubicBezTo>
                  <a:cubicBezTo>
                    <a:pt x="2066" y="603"/>
                    <a:pt x="3409" y="1555"/>
                    <a:pt x="2951" y="2700"/>
                  </a:cubicBezTo>
                  <a:cubicBezTo>
                    <a:pt x="2888" y="2890"/>
                    <a:pt x="3046" y="3124"/>
                    <a:pt x="3208" y="3124"/>
                  </a:cubicBezTo>
                  <a:cubicBezTo>
                    <a:pt x="3278" y="3124"/>
                    <a:pt x="3349" y="3081"/>
                    <a:pt x="3404" y="2972"/>
                  </a:cubicBezTo>
                  <a:cubicBezTo>
                    <a:pt x="4016" y="1518"/>
                    <a:pt x="2496" y="0"/>
                    <a:pt x="1026"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5"/>
            <p:cNvSpPr/>
            <p:nvPr/>
          </p:nvSpPr>
          <p:spPr>
            <a:xfrm>
              <a:off x="5494681" y="3530991"/>
              <a:ext cx="103933" cy="106351"/>
            </a:xfrm>
            <a:custGeom>
              <a:avLst/>
              <a:gdLst/>
              <a:ahLst/>
              <a:cxnLst/>
              <a:rect l="l" t="t" r="r" b="b"/>
              <a:pathLst>
                <a:path w="6019" h="6159" extrusionOk="0">
                  <a:moveTo>
                    <a:pt x="5415" y="1"/>
                  </a:moveTo>
                  <a:cubicBezTo>
                    <a:pt x="2278" y="1"/>
                    <a:pt x="0" y="3425"/>
                    <a:pt x="1943" y="6075"/>
                  </a:cubicBezTo>
                  <a:cubicBezTo>
                    <a:pt x="2002" y="6134"/>
                    <a:pt x="2061" y="6159"/>
                    <a:pt x="2115" y="6159"/>
                  </a:cubicBezTo>
                  <a:cubicBezTo>
                    <a:pt x="2311" y="6159"/>
                    <a:pt x="2447" y="5835"/>
                    <a:pt x="2305" y="5622"/>
                  </a:cubicBezTo>
                  <a:cubicBezTo>
                    <a:pt x="435" y="3217"/>
                    <a:pt x="3033" y="549"/>
                    <a:pt x="5532" y="549"/>
                  </a:cubicBezTo>
                  <a:cubicBezTo>
                    <a:pt x="5574" y="549"/>
                    <a:pt x="5615" y="549"/>
                    <a:pt x="5656" y="551"/>
                  </a:cubicBezTo>
                  <a:cubicBezTo>
                    <a:pt x="6018" y="551"/>
                    <a:pt x="5928" y="7"/>
                    <a:pt x="5656" y="7"/>
                  </a:cubicBezTo>
                  <a:cubicBezTo>
                    <a:pt x="5575" y="3"/>
                    <a:pt x="5495" y="1"/>
                    <a:pt x="5415"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5"/>
            <p:cNvSpPr/>
            <p:nvPr/>
          </p:nvSpPr>
          <p:spPr>
            <a:xfrm>
              <a:off x="5545430" y="3637445"/>
              <a:ext cx="12519" cy="10965"/>
            </a:xfrm>
            <a:custGeom>
              <a:avLst/>
              <a:gdLst/>
              <a:ahLst/>
              <a:cxnLst/>
              <a:rect l="l" t="t" r="r" b="b"/>
              <a:pathLst>
                <a:path w="725" h="635" extrusionOk="0">
                  <a:moveTo>
                    <a:pt x="363" y="0"/>
                  </a:moveTo>
                  <a:cubicBezTo>
                    <a:pt x="0" y="0"/>
                    <a:pt x="0" y="634"/>
                    <a:pt x="363" y="634"/>
                  </a:cubicBezTo>
                  <a:cubicBezTo>
                    <a:pt x="634" y="634"/>
                    <a:pt x="725" y="0"/>
                    <a:pt x="36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5"/>
            <p:cNvSpPr/>
            <p:nvPr/>
          </p:nvSpPr>
          <p:spPr>
            <a:xfrm>
              <a:off x="5607973" y="3527831"/>
              <a:ext cx="12312" cy="9549"/>
            </a:xfrm>
            <a:custGeom>
              <a:avLst/>
              <a:gdLst/>
              <a:ahLst/>
              <a:cxnLst/>
              <a:rect l="l" t="t" r="r" b="b"/>
              <a:pathLst>
                <a:path w="713" h="553" extrusionOk="0">
                  <a:moveTo>
                    <a:pt x="429" y="0"/>
                  </a:moveTo>
                  <a:cubicBezTo>
                    <a:pt x="409" y="0"/>
                    <a:pt x="387" y="3"/>
                    <a:pt x="363" y="9"/>
                  </a:cubicBezTo>
                  <a:cubicBezTo>
                    <a:pt x="1" y="9"/>
                    <a:pt x="91" y="553"/>
                    <a:pt x="363" y="553"/>
                  </a:cubicBezTo>
                  <a:cubicBezTo>
                    <a:pt x="616" y="553"/>
                    <a:pt x="712" y="0"/>
                    <a:pt x="429"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5"/>
            <p:cNvSpPr/>
            <p:nvPr/>
          </p:nvSpPr>
          <p:spPr>
            <a:xfrm>
              <a:off x="5539835" y="3562228"/>
              <a:ext cx="41166" cy="43911"/>
            </a:xfrm>
            <a:custGeom>
              <a:avLst/>
              <a:gdLst/>
              <a:ahLst/>
              <a:cxnLst/>
              <a:rect l="l" t="t" r="r" b="b"/>
              <a:pathLst>
                <a:path w="2384" h="2543" extrusionOk="0">
                  <a:moveTo>
                    <a:pt x="2097" y="1"/>
                  </a:moveTo>
                  <a:cubicBezTo>
                    <a:pt x="2080" y="1"/>
                    <a:pt x="2063" y="4"/>
                    <a:pt x="2045" y="10"/>
                  </a:cubicBezTo>
                  <a:cubicBezTo>
                    <a:pt x="958" y="191"/>
                    <a:pt x="143" y="1096"/>
                    <a:pt x="53" y="2183"/>
                  </a:cubicBezTo>
                  <a:cubicBezTo>
                    <a:pt x="0" y="2393"/>
                    <a:pt x="161" y="2542"/>
                    <a:pt x="305" y="2542"/>
                  </a:cubicBezTo>
                  <a:cubicBezTo>
                    <a:pt x="410" y="2542"/>
                    <a:pt x="505" y="2464"/>
                    <a:pt x="505" y="2274"/>
                  </a:cubicBezTo>
                  <a:cubicBezTo>
                    <a:pt x="596" y="1459"/>
                    <a:pt x="1230" y="734"/>
                    <a:pt x="2045" y="644"/>
                  </a:cubicBezTo>
                  <a:cubicBezTo>
                    <a:pt x="2383" y="559"/>
                    <a:pt x="2327" y="1"/>
                    <a:pt x="2097"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5"/>
            <p:cNvSpPr/>
            <p:nvPr/>
          </p:nvSpPr>
          <p:spPr>
            <a:xfrm>
              <a:off x="5693982" y="2244942"/>
              <a:ext cx="3233737" cy="1725800"/>
            </a:xfrm>
            <a:custGeom>
              <a:avLst/>
              <a:gdLst/>
              <a:ahLst/>
              <a:cxnLst/>
              <a:rect l="l" t="t" r="r" b="b"/>
              <a:pathLst>
                <a:path w="187273" h="99945" extrusionOk="0">
                  <a:moveTo>
                    <a:pt x="49417" y="0"/>
                  </a:moveTo>
                  <a:cubicBezTo>
                    <a:pt x="48324" y="0"/>
                    <a:pt x="47244" y="391"/>
                    <a:pt x="46366" y="1134"/>
                  </a:cubicBezTo>
                  <a:cubicBezTo>
                    <a:pt x="46317" y="1110"/>
                    <a:pt x="46269" y="1098"/>
                    <a:pt x="46222" y="1098"/>
                  </a:cubicBezTo>
                  <a:cubicBezTo>
                    <a:pt x="46094" y="1098"/>
                    <a:pt x="45979" y="1182"/>
                    <a:pt x="45913" y="1315"/>
                  </a:cubicBezTo>
                  <a:cubicBezTo>
                    <a:pt x="45822" y="1496"/>
                    <a:pt x="45822" y="1768"/>
                    <a:pt x="45732" y="2039"/>
                  </a:cubicBezTo>
                  <a:cubicBezTo>
                    <a:pt x="45641" y="2130"/>
                    <a:pt x="45551" y="2311"/>
                    <a:pt x="45460" y="2492"/>
                  </a:cubicBezTo>
                  <a:cubicBezTo>
                    <a:pt x="45370" y="2673"/>
                    <a:pt x="45370" y="2764"/>
                    <a:pt x="45460" y="2945"/>
                  </a:cubicBezTo>
                  <a:cubicBezTo>
                    <a:pt x="44736" y="7020"/>
                    <a:pt x="47181" y="10009"/>
                    <a:pt x="50079" y="13087"/>
                  </a:cubicBezTo>
                  <a:cubicBezTo>
                    <a:pt x="51799" y="15623"/>
                    <a:pt x="54425" y="16619"/>
                    <a:pt x="57142" y="18159"/>
                  </a:cubicBezTo>
                  <a:cubicBezTo>
                    <a:pt x="60493" y="19970"/>
                    <a:pt x="64477" y="20785"/>
                    <a:pt x="68099" y="21509"/>
                  </a:cubicBezTo>
                  <a:cubicBezTo>
                    <a:pt x="72446" y="22505"/>
                    <a:pt x="76883" y="23049"/>
                    <a:pt x="81321" y="23049"/>
                  </a:cubicBezTo>
                  <a:cubicBezTo>
                    <a:pt x="81683" y="23049"/>
                    <a:pt x="83585" y="23954"/>
                    <a:pt x="83856" y="23954"/>
                  </a:cubicBezTo>
                  <a:cubicBezTo>
                    <a:pt x="82589" y="24679"/>
                    <a:pt x="78332" y="27214"/>
                    <a:pt x="77065" y="28120"/>
                  </a:cubicBezTo>
                  <a:cubicBezTo>
                    <a:pt x="75253" y="29207"/>
                    <a:pt x="72990" y="30112"/>
                    <a:pt x="71178" y="31199"/>
                  </a:cubicBezTo>
                  <a:cubicBezTo>
                    <a:pt x="70544" y="31652"/>
                    <a:pt x="52524" y="43243"/>
                    <a:pt x="51799" y="43696"/>
                  </a:cubicBezTo>
                  <a:lnTo>
                    <a:pt x="42743" y="47318"/>
                  </a:lnTo>
                  <a:lnTo>
                    <a:pt x="31786" y="47680"/>
                  </a:lnTo>
                  <a:cubicBezTo>
                    <a:pt x="29695" y="47625"/>
                    <a:pt x="27604" y="47537"/>
                    <a:pt x="25513" y="47537"/>
                  </a:cubicBezTo>
                  <a:cubicBezTo>
                    <a:pt x="24163" y="47537"/>
                    <a:pt x="22813" y="47574"/>
                    <a:pt x="21462" y="47680"/>
                  </a:cubicBezTo>
                  <a:cubicBezTo>
                    <a:pt x="19108" y="47862"/>
                    <a:pt x="16120" y="48133"/>
                    <a:pt x="14580" y="50216"/>
                  </a:cubicBezTo>
                  <a:cubicBezTo>
                    <a:pt x="13674" y="50850"/>
                    <a:pt x="13312" y="52118"/>
                    <a:pt x="13765" y="53114"/>
                  </a:cubicBezTo>
                  <a:cubicBezTo>
                    <a:pt x="13765" y="53204"/>
                    <a:pt x="13765" y="53204"/>
                    <a:pt x="13856" y="53295"/>
                  </a:cubicBezTo>
                  <a:cubicBezTo>
                    <a:pt x="13946" y="54019"/>
                    <a:pt x="14308" y="54653"/>
                    <a:pt x="14761" y="55197"/>
                  </a:cubicBezTo>
                  <a:lnTo>
                    <a:pt x="14671" y="55197"/>
                  </a:lnTo>
                  <a:cubicBezTo>
                    <a:pt x="14671" y="55170"/>
                    <a:pt x="14655" y="55159"/>
                    <a:pt x="14633" y="55159"/>
                  </a:cubicBezTo>
                  <a:cubicBezTo>
                    <a:pt x="14580" y="55159"/>
                    <a:pt x="14489" y="55223"/>
                    <a:pt x="14489" y="55287"/>
                  </a:cubicBezTo>
                  <a:cubicBezTo>
                    <a:pt x="15395" y="57280"/>
                    <a:pt x="17116" y="58819"/>
                    <a:pt x="19108" y="59543"/>
                  </a:cubicBezTo>
                  <a:cubicBezTo>
                    <a:pt x="17025" y="59725"/>
                    <a:pt x="14942" y="60087"/>
                    <a:pt x="12950" y="60721"/>
                  </a:cubicBezTo>
                  <a:cubicBezTo>
                    <a:pt x="10686" y="61174"/>
                    <a:pt x="8422" y="61807"/>
                    <a:pt x="6249" y="62532"/>
                  </a:cubicBezTo>
                  <a:cubicBezTo>
                    <a:pt x="5162" y="62894"/>
                    <a:pt x="4075" y="63437"/>
                    <a:pt x="3170" y="64071"/>
                  </a:cubicBezTo>
                  <a:cubicBezTo>
                    <a:pt x="2083" y="64615"/>
                    <a:pt x="1268" y="65520"/>
                    <a:pt x="906" y="66698"/>
                  </a:cubicBezTo>
                  <a:cubicBezTo>
                    <a:pt x="0" y="69776"/>
                    <a:pt x="3442" y="71407"/>
                    <a:pt x="5977" y="71859"/>
                  </a:cubicBezTo>
                  <a:cubicBezTo>
                    <a:pt x="7657" y="72123"/>
                    <a:pt x="9396" y="72207"/>
                    <a:pt x="11156" y="72207"/>
                  </a:cubicBezTo>
                  <a:cubicBezTo>
                    <a:pt x="14236" y="72207"/>
                    <a:pt x="17379" y="71950"/>
                    <a:pt x="20376" y="71950"/>
                  </a:cubicBezTo>
                  <a:cubicBezTo>
                    <a:pt x="23817" y="71859"/>
                    <a:pt x="27258" y="71769"/>
                    <a:pt x="30699" y="71678"/>
                  </a:cubicBezTo>
                  <a:lnTo>
                    <a:pt x="30699" y="71678"/>
                  </a:lnTo>
                  <a:lnTo>
                    <a:pt x="28979" y="72131"/>
                  </a:lnTo>
                  <a:cubicBezTo>
                    <a:pt x="30518" y="72040"/>
                    <a:pt x="32058" y="72040"/>
                    <a:pt x="33507" y="72040"/>
                  </a:cubicBezTo>
                  <a:cubicBezTo>
                    <a:pt x="34140" y="71859"/>
                    <a:pt x="34774" y="71678"/>
                    <a:pt x="35408" y="71588"/>
                  </a:cubicBezTo>
                  <a:lnTo>
                    <a:pt x="40117" y="71316"/>
                  </a:lnTo>
                  <a:lnTo>
                    <a:pt x="40117" y="71316"/>
                  </a:lnTo>
                  <a:cubicBezTo>
                    <a:pt x="37310" y="72312"/>
                    <a:pt x="34503" y="73127"/>
                    <a:pt x="31605" y="73761"/>
                  </a:cubicBezTo>
                  <a:cubicBezTo>
                    <a:pt x="27711" y="74395"/>
                    <a:pt x="23636" y="74123"/>
                    <a:pt x="19923" y="75119"/>
                  </a:cubicBezTo>
                  <a:cubicBezTo>
                    <a:pt x="17116" y="75753"/>
                    <a:pt x="14127" y="77021"/>
                    <a:pt x="12588" y="79647"/>
                  </a:cubicBezTo>
                  <a:cubicBezTo>
                    <a:pt x="12135" y="80372"/>
                    <a:pt x="11954" y="81368"/>
                    <a:pt x="12044" y="82273"/>
                  </a:cubicBezTo>
                  <a:cubicBezTo>
                    <a:pt x="12044" y="82364"/>
                    <a:pt x="11954" y="82545"/>
                    <a:pt x="11954" y="82636"/>
                  </a:cubicBezTo>
                  <a:cubicBezTo>
                    <a:pt x="12407" y="83813"/>
                    <a:pt x="13222" y="84718"/>
                    <a:pt x="14218" y="85443"/>
                  </a:cubicBezTo>
                  <a:cubicBezTo>
                    <a:pt x="16120" y="86653"/>
                    <a:pt x="18461" y="86873"/>
                    <a:pt x="20753" y="86873"/>
                  </a:cubicBezTo>
                  <a:cubicBezTo>
                    <a:pt x="22063" y="86873"/>
                    <a:pt x="23356" y="86801"/>
                    <a:pt x="24541" y="86801"/>
                  </a:cubicBezTo>
                  <a:cubicBezTo>
                    <a:pt x="34865" y="86530"/>
                    <a:pt x="45279" y="85896"/>
                    <a:pt x="55603" y="84718"/>
                  </a:cubicBezTo>
                  <a:lnTo>
                    <a:pt x="56055" y="84628"/>
                  </a:lnTo>
                  <a:lnTo>
                    <a:pt x="56055" y="84628"/>
                  </a:lnTo>
                  <a:cubicBezTo>
                    <a:pt x="48177" y="87164"/>
                    <a:pt x="38034" y="91601"/>
                    <a:pt x="40842" y="97034"/>
                  </a:cubicBezTo>
                  <a:cubicBezTo>
                    <a:pt x="41023" y="97849"/>
                    <a:pt x="41385" y="98574"/>
                    <a:pt x="42019" y="99117"/>
                  </a:cubicBezTo>
                  <a:cubicBezTo>
                    <a:pt x="42693" y="99656"/>
                    <a:pt x="43518" y="99945"/>
                    <a:pt x="44381" y="99945"/>
                  </a:cubicBezTo>
                  <a:cubicBezTo>
                    <a:pt x="44678" y="99945"/>
                    <a:pt x="44978" y="99911"/>
                    <a:pt x="45279" y="99842"/>
                  </a:cubicBezTo>
                  <a:lnTo>
                    <a:pt x="45551" y="99842"/>
                  </a:lnTo>
                  <a:cubicBezTo>
                    <a:pt x="45842" y="99851"/>
                    <a:pt x="46134" y="99856"/>
                    <a:pt x="46425" y="99856"/>
                  </a:cubicBezTo>
                  <a:cubicBezTo>
                    <a:pt x="54277" y="99856"/>
                    <a:pt x="62036" y="96416"/>
                    <a:pt x="69458" y="94408"/>
                  </a:cubicBezTo>
                  <a:cubicBezTo>
                    <a:pt x="78695" y="91872"/>
                    <a:pt x="87931" y="89880"/>
                    <a:pt x="96987" y="86711"/>
                  </a:cubicBezTo>
                  <a:cubicBezTo>
                    <a:pt x="104594" y="83903"/>
                    <a:pt x="112744" y="80824"/>
                    <a:pt x="119717" y="76478"/>
                  </a:cubicBezTo>
                  <a:cubicBezTo>
                    <a:pt x="122253" y="74938"/>
                    <a:pt x="124969" y="73580"/>
                    <a:pt x="127777" y="72403"/>
                  </a:cubicBezTo>
                  <a:cubicBezTo>
                    <a:pt x="129769" y="71497"/>
                    <a:pt x="131761" y="70773"/>
                    <a:pt x="133844" y="69867"/>
                  </a:cubicBezTo>
                  <a:cubicBezTo>
                    <a:pt x="137829" y="69867"/>
                    <a:pt x="141904" y="69324"/>
                    <a:pt x="145888" y="69143"/>
                  </a:cubicBezTo>
                  <a:cubicBezTo>
                    <a:pt x="150507" y="68871"/>
                    <a:pt x="155216" y="68599"/>
                    <a:pt x="159925" y="68418"/>
                  </a:cubicBezTo>
                  <a:cubicBezTo>
                    <a:pt x="164724" y="68237"/>
                    <a:pt x="169614" y="68146"/>
                    <a:pt x="174504" y="68146"/>
                  </a:cubicBezTo>
                  <a:cubicBezTo>
                    <a:pt x="179213" y="68146"/>
                    <a:pt x="187273" y="66879"/>
                    <a:pt x="186548" y="66788"/>
                  </a:cubicBezTo>
                  <a:cubicBezTo>
                    <a:pt x="186639" y="65882"/>
                    <a:pt x="180843" y="24769"/>
                    <a:pt x="180662" y="24317"/>
                  </a:cubicBezTo>
                  <a:cubicBezTo>
                    <a:pt x="176859" y="23592"/>
                    <a:pt x="173055" y="23230"/>
                    <a:pt x="169252" y="23049"/>
                  </a:cubicBezTo>
                  <a:cubicBezTo>
                    <a:pt x="165177" y="23049"/>
                    <a:pt x="161102" y="23049"/>
                    <a:pt x="157027" y="22958"/>
                  </a:cubicBezTo>
                  <a:lnTo>
                    <a:pt x="149510" y="22958"/>
                  </a:lnTo>
                  <a:cubicBezTo>
                    <a:pt x="149465" y="22913"/>
                    <a:pt x="149397" y="22890"/>
                    <a:pt x="149318" y="22890"/>
                  </a:cubicBezTo>
                  <a:cubicBezTo>
                    <a:pt x="149239" y="22890"/>
                    <a:pt x="149148" y="22913"/>
                    <a:pt x="149058" y="22958"/>
                  </a:cubicBezTo>
                  <a:cubicBezTo>
                    <a:pt x="148391" y="22970"/>
                    <a:pt x="147722" y="22975"/>
                    <a:pt x="147052" y="22975"/>
                  </a:cubicBezTo>
                  <a:cubicBezTo>
                    <a:pt x="142450" y="22975"/>
                    <a:pt x="137795" y="22708"/>
                    <a:pt x="133210" y="22234"/>
                  </a:cubicBezTo>
                  <a:lnTo>
                    <a:pt x="127596" y="19427"/>
                  </a:lnTo>
                  <a:cubicBezTo>
                    <a:pt x="115914" y="11005"/>
                    <a:pt x="100247" y="9103"/>
                    <a:pt x="86483" y="7201"/>
                  </a:cubicBezTo>
                  <a:cubicBezTo>
                    <a:pt x="78242" y="6115"/>
                    <a:pt x="70092" y="4937"/>
                    <a:pt x="62123" y="3036"/>
                  </a:cubicBezTo>
                  <a:cubicBezTo>
                    <a:pt x="58319" y="2130"/>
                    <a:pt x="54425" y="681"/>
                    <a:pt x="50531" y="138"/>
                  </a:cubicBezTo>
                  <a:cubicBezTo>
                    <a:pt x="50163" y="46"/>
                    <a:pt x="49789" y="0"/>
                    <a:pt x="49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5"/>
            <p:cNvSpPr/>
            <p:nvPr/>
          </p:nvSpPr>
          <p:spPr>
            <a:xfrm>
              <a:off x="8236552" y="3440423"/>
              <a:ext cx="18787" cy="27766"/>
            </a:xfrm>
            <a:custGeom>
              <a:avLst/>
              <a:gdLst/>
              <a:ahLst/>
              <a:cxnLst/>
              <a:rect l="l" t="t" r="r" b="b"/>
              <a:pathLst>
                <a:path w="1088" h="1608" extrusionOk="0">
                  <a:moveTo>
                    <a:pt x="91" y="0"/>
                  </a:moveTo>
                  <a:cubicBezTo>
                    <a:pt x="91" y="0"/>
                    <a:pt x="1" y="91"/>
                    <a:pt x="91" y="91"/>
                  </a:cubicBezTo>
                  <a:cubicBezTo>
                    <a:pt x="634" y="362"/>
                    <a:pt x="997" y="906"/>
                    <a:pt x="906" y="1540"/>
                  </a:cubicBezTo>
                  <a:cubicBezTo>
                    <a:pt x="906" y="1585"/>
                    <a:pt x="929" y="1608"/>
                    <a:pt x="951" y="1608"/>
                  </a:cubicBezTo>
                  <a:cubicBezTo>
                    <a:pt x="974" y="1608"/>
                    <a:pt x="997" y="1585"/>
                    <a:pt x="997" y="1540"/>
                  </a:cubicBezTo>
                  <a:cubicBezTo>
                    <a:pt x="1087" y="906"/>
                    <a:pt x="725" y="272"/>
                    <a:pt x="91"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5"/>
            <p:cNvSpPr/>
            <p:nvPr/>
          </p:nvSpPr>
          <p:spPr>
            <a:xfrm>
              <a:off x="5922276" y="2244217"/>
              <a:ext cx="1993239" cy="921739"/>
            </a:xfrm>
            <a:custGeom>
              <a:avLst/>
              <a:gdLst/>
              <a:ahLst/>
              <a:cxnLst/>
              <a:rect l="l" t="t" r="r" b="b"/>
              <a:pathLst>
                <a:path w="115433" h="53380" extrusionOk="0">
                  <a:moveTo>
                    <a:pt x="36400" y="1"/>
                  </a:moveTo>
                  <a:cubicBezTo>
                    <a:pt x="35213" y="1"/>
                    <a:pt x="34085" y="377"/>
                    <a:pt x="33235" y="1085"/>
                  </a:cubicBezTo>
                  <a:cubicBezTo>
                    <a:pt x="33187" y="1061"/>
                    <a:pt x="33132" y="1050"/>
                    <a:pt x="33077" y="1050"/>
                  </a:cubicBezTo>
                  <a:cubicBezTo>
                    <a:pt x="32928" y="1050"/>
                    <a:pt x="32782" y="1134"/>
                    <a:pt x="32782" y="1266"/>
                  </a:cubicBezTo>
                  <a:cubicBezTo>
                    <a:pt x="32692" y="1538"/>
                    <a:pt x="32601" y="1719"/>
                    <a:pt x="32511" y="1991"/>
                  </a:cubicBezTo>
                  <a:cubicBezTo>
                    <a:pt x="32420" y="2172"/>
                    <a:pt x="32330" y="2353"/>
                    <a:pt x="32239" y="2534"/>
                  </a:cubicBezTo>
                  <a:cubicBezTo>
                    <a:pt x="32239" y="2625"/>
                    <a:pt x="32239" y="2806"/>
                    <a:pt x="32239" y="2896"/>
                  </a:cubicBezTo>
                  <a:cubicBezTo>
                    <a:pt x="31152" y="9960"/>
                    <a:pt x="37854" y="16390"/>
                    <a:pt x="43559" y="19287"/>
                  </a:cubicBezTo>
                  <a:cubicBezTo>
                    <a:pt x="47815" y="21461"/>
                    <a:pt x="52433" y="22004"/>
                    <a:pt x="57052" y="22638"/>
                  </a:cubicBezTo>
                  <a:cubicBezTo>
                    <a:pt x="60040" y="23091"/>
                    <a:pt x="63029" y="23453"/>
                    <a:pt x="65926" y="23906"/>
                  </a:cubicBezTo>
                  <a:lnTo>
                    <a:pt x="68643" y="24268"/>
                  </a:lnTo>
                  <a:lnTo>
                    <a:pt x="68009" y="24630"/>
                  </a:lnTo>
                  <a:cubicBezTo>
                    <a:pt x="64659" y="26623"/>
                    <a:pt x="61217" y="28796"/>
                    <a:pt x="57867" y="30879"/>
                  </a:cubicBezTo>
                  <a:cubicBezTo>
                    <a:pt x="50894" y="35226"/>
                    <a:pt x="43921" y="39572"/>
                    <a:pt x="36767" y="43647"/>
                  </a:cubicBezTo>
                  <a:cubicBezTo>
                    <a:pt x="32692" y="45911"/>
                    <a:pt x="28798" y="47722"/>
                    <a:pt x="23998" y="47994"/>
                  </a:cubicBezTo>
                  <a:cubicBezTo>
                    <a:pt x="20104" y="48175"/>
                    <a:pt x="16301" y="48175"/>
                    <a:pt x="12407" y="48447"/>
                  </a:cubicBezTo>
                  <a:cubicBezTo>
                    <a:pt x="9328" y="48628"/>
                    <a:pt x="5072" y="48537"/>
                    <a:pt x="2174" y="49805"/>
                  </a:cubicBezTo>
                  <a:cubicBezTo>
                    <a:pt x="725" y="50258"/>
                    <a:pt x="1" y="51798"/>
                    <a:pt x="544" y="53156"/>
                  </a:cubicBezTo>
                  <a:cubicBezTo>
                    <a:pt x="582" y="53307"/>
                    <a:pt x="714" y="53379"/>
                    <a:pt x="849" y="53379"/>
                  </a:cubicBezTo>
                  <a:cubicBezTo>
                    <a:pt x="1038" y="53379"/>
                    <a:pt x="1231" y="53239"/>
                    <a:pt x="1178" y="52975"/>
                  </a:cubicBezTo>
                  <a:cubicBezTo>
                    <a:pt x="363" y="49715"/>
                    <a:pt x="10777" y="49805"/>
                    <a:pt x="12498" y="49715"/>
                  </a:cubicBezTo>
                  <a:cubicBezTo>
                    <a:pt x="15667" y="49443"/>
                    <a:pt x="18837" y="49443"/>
                    <a:pt x="22006" y="49443"/>
                  </a:cubicBezTo>
                  <a:cubicBezTo>
                    <a:pt x="28526" y="49443"/>
                    <a:pt x="33416" y="47179"/>
                    <a:pt x="38940" y="44010"/>
                  </a:cubicBezTo>
                  <a:cubicBezTo>
                    <a:pt x="45008" y="40478"/>
                    <a:pt x="50894" y="36765"/>
                    <a:pt x="56780" y="33143"/>
                  </a:cubicBezTo>
                  <a:cubicBezTo>
                    <a:pt x="59587" y="31332"/>
                    <a:pt x="62395" y="29611"/>
                    <a:pt x="65202" y="27981"/>
                  </a:cubicBezTo>
                  <a:cubicBezTo>
                    <a:pt x="68009" y="26532"/>
                    <a:pt x="70907" y="25445"/>
                    <a:pt x="73895" y="24721"/>
                  </a:cubicBezTo>
                  <a:cubicBezTo>
                    <a:pt x="74258" y="24630"/>
                    <a:pt x="76159" y="22819"/>
                    <a:pt x="75254" y="22638"/>
                  </a:cubicBezTo>
                  <a:cubicBezTo>
                    <a:pt x="74852" y="22581"/>
                    <a:pt x="74451" y="22551"/>
                    <a:pt x="74052" y="22551"/>
                  </a:cubicBezTo>
                  <a:cubicBezTo>
                    <a:pt x="73192" y="22551"/>
                    <a:pt x="72345" y="22691"/>
                    <a:pt x="71541" y="23000"/>
                  </a:cubicBezTo>
                  <a:cubicBezTo>
                    <a:pt x="68009" y="22185"/>
                    <a:pt x="64115" y="22004"/>
                    <a:pt x="60674" y="21461"/>
                  </a:cubicBezTo>
                  <a:cubicBezTo>
                    <a:pt x="56599" y="21099"/>
                    <a:pt x="52524" y="20465"/>
                    <a:pt x="48630" y="19559"/>
                  </a:cubicBezTo>
                  <a:cubicBezTo>
                    <a:pt x="40661" y="17476"/>
                    <a:pt x="33054" y="11137"/>
                    <a:pt x="33416" y="2353"/>
                  </a:cubicBezTo>
                  <a:cubicBezTo>
                    <a:pt x="34077" y="1534"/>
                    <a:pt x="35161" y="1232"/>
                    <a:pt x="36432" y="1232"/>
                  </a:cubicBezTo>
                  <a:cubicBezTo>
                    <a:pt x="39521" y="1232"/>
                    <a:pt x="43717" y="3017"/>
                    <a:pt x="45642" y="3530"/>
                  </a:cubicBezTo>
                  <a:cubicBezTo>
                    <a:pt x="48992" y="4345"/>
                    <a:pt x="52524" y="5160"/>
                    <a:pt x="55875" y="5885"/>
                  </a:cubicBezTo>
                  <a:cubicBezTo>
                    <a:pt x="62757" y="7243"/>
                    <a:pt x="69730" y="8149"/>
                    <a:pt x="76612" y="9145"/>
                  </a:cubicBezTo>
                  <a:cubicBezTo>
                    <a:pt x="90196" y="11047"/>
                    <a:pt x="102783" y="14216"/>
                    <a:pt x="114918" y="20465"/>
                  </a:cubicBezTo>
                  <a:cubicBezTo>
                    <a:pt x="114962" y="20494"/>
                    <a:pt x="115006" y="20507"/>
                    <a:pt x="115048" y="20507"/>
                  </a:cubicBezTo>
                  <a:cubicBezTo>
                    <a:pt x="115266" y="20507"/>
                    <a:pt x="115432" y="20164"/>
                    <a:pt x="115280" y="20012"/>
                  </a:cubicBezTo>
                  <a:cubicBezTo>
                    <a:pt x="103508" y="11047"/>
                    <a:pt x="87388" y="9145"/>
                    <a:pt x="73262" y="7153"/>
                  </a:cubicBezTo>
                  <a:cubicBezTo>
                    <a:pt x="65111" y="6066"/>
                    <a:pt x="56961" y="4889"/>
                    <a:pt x="48902" y="2987"/>
                  </a:cubicBezTo>
                  <a:cubicBezTo>
                    <a:pt x="45098" y="2172"/>
                    <a:pt x="41204" y="633"/>
                    <a:pt x="37401" y="89"/>
                  </a:cubicBezTo>
                  <a:cubicBezTo>
                    <a:pt x="37066" y="30"/>
                    <a:pt x="36731" y="1"/>
                    <a:pt x="36400"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5"/>
            <p:cNvSpPr/>
            <p:nvPr/>
          </p:nvSpPr>
          <p:spPr>
            <a:xfrm>
              <a:off x="5679909" y="3198436"/>
              <a:ext cx="1074280" cy="293755"/>
            </a:xfrm>
            <a:custGeom>
              <a:avLst/>
              <a:gdLst/>
              <a:ahLst/>
              <a:cxnLst/>
              <a:rect l="l" t="t" r="r" b="b"/>
              <a:pathLst>
                <a:path w="62214" h="17012" extrusionOk="0">
                  <a:moveTo>
                    <a:pt x="15452" y="0"/>
                  </a:moveTo>
                  <a:cubicBezTo>
                    <a:pt x="15418" y="0"/>
                    <a:pt x="15395" y="23"/>
                    <a:pt x="15395" y="68"/>
                  </a:cubicBezTo>
                  <a:cubicBezTo>
                    <a:pt x="16482" y="2513"/>
                    <a:pt x="18655" y="4234"/>
                    <a:pt x="21191" y="4868"/>
                  </a:cubicBezTo>
                  <a:cubicBezTo>
                    <a:pt x="17568" y="5321"/>
                    <a:pt x="13946" y="5955"/>
                    <a:pt x="10324" y="6860"/>
                  </a:cubicBezTo>
                  <a:cubicBezTo>
                    <a:pt x="7607" y="7585"/>
                    <a:pt x="2717" y="8218"/>
                    <a:pt x="1721" y="11479"/>
                  </a:cubicBezTo>
                  <a:cubicBezTo>
                    <a:pt x="815" y="14648"/>
                    <a:pt x="4347" y="16278"/>
                    <a:pt x="6792" y="16640"/>
                  </a:cubicBezTo>
                  <a:cubicBezTo>
                    <a:pt x="8618" y="16921"/>
                    <a:pt x="10498" y="17011"/>
                    <a:pt x="12391" y="17011"/>
                  </a:cubicBezTo>
                  <a:cubicBezTo>
                    <a:pt x="15379" y="17011"/>
                    <a:pt x="18398" y="16786"/>
                    <a:pt x="21281" y="16731"/>
                  </a:cubicBezTo>
                  <a:cubicBezTo>
                    <a:pt x="24722" y="16731"/>
                    <a:pt x="28164" y="16640"/>
                    <a:pt x="31605" y="16550"/>
                  </a:cubicBezTo>
                  <a:lnTo>
                    <a:pt x="31605" y="16550"/>
                  </a:lnTo>
                  <a:lnTo>
                    <a:pt x="29794" y="16912"/>
                  </a:lnTo>
                  <a:cubicBezTo>
                    <a:pt x="31424" y="16821"/>
                    <a:pt x="32963" y="16821"/>
                    <a:pt x="34322" y="16821"/>
                  </a:cubicBezTo>
                  <a:lnTo>
                    <a:pt x="36314" y="16369"/>
                  </a:lnTo>
                  <a:cubicBezTo>
                    <a:pt x="42200" y="16097"/>
                    <a:pt x="48086" y="15735"/>
                    <a:pt x="53972" y="15191"/>
                  </a:cubicBezTo>
                  <a:cubicBezTo>
                    <a:pt x="54516" y="15191"/>
                    <a:pt x="55059" y="15101"/>
                    <a:pt x="55693" y="15101"/>
                  </a:cubicBezTo>
                  <a:cubicBezTo>
                    <a:pt x="57866" y="14195"/>
                    <a:pt x="60040" y="13561"/>
                    <a:pt x="62213" y="12927"/>
                  </a:cubicBezTo>
                  <a:lnTo>
                    <a:pt x="62213" y="12927"/>
                  </a:lnTo>
                  <a:cubicBezTo>
                    <a:pt x="61217" y="13109"/>
                    <a:pt x="60221" y="13199"/>
                    <a:pt x="59225" y="13290"/>
                  </a:cubicBezTo>
                  <a:cubicBezTo>
                    <a:pt x="50803" y="14195"/>
                    <a:pt x="42200" y="14739"/>
                    <a:pt x="33688" y="15010"/>
                  </a:cubicBezTo>
                  <a:cubicBezTo>
                    <a:pt x="29341" y="15191"/>
                    <a:pt x="24813" y="15282"/>
                    <a:pt x="20557" y="15372"/>
                  </a:cubicBezTo>
                  <a:cubicBezTo>
                    <a:pt x="17549" y="15438"/>
                    <a:pt x="14448" y="15692"/>
                    <a:pt x="11354" y="15692"/>
                  </a:cubicBezTo>
                  <a:cubicBezTo>
                    <a:pt x="10162" y="15692"/>
                    <a:pt x="8972" y="15654"/>
                    <a:pt x="7788" y="15554"/>
                  </a:cubicBezTo>
                  <a:cubicBezTo>
                    <a:pt x="6792" y="15554"/>
                    <a:pt x="5705" y="15372"/>
                    <a:pt x="4709" y="14920"/>
                  </a:cubicBezTo>
                  <a:cubicBezTo>
                    <a:pt x="0" y="11931"/>
                    <a:pt x="4075" y="9939"/>
                    <a:pt x="5887" y="9215"/>
                  </a:cubicBezTo>
                  <a:cubicBezTo>
                    <a:pt x="8060" y="8490"/>
                    <a:pt x="10324" y="7856"/>
                    <a:pt x="12588" y="7313"/>
                  </a:cubicBezTo>
                  <a:cubicBezTo>
                    <a:pt x="16210" y="6498"/>
                    <a:pt x="19742" y="5864"/>
                    <a:pt x="23455" y="5411"/>
                  </a:cubicBezTo>
                  <a:cubicBezTo>
                    <a:pt x="24632" y="5592"/>
                    <a:pt x="25809" y="5773"/>
                    <a:pt x="27077" y="5773"/>
                  </a:cubicBezTo>
                  <a:cubicBezTo>
                    <a:pt x="33054" y="6136"/>
                    <a:pt x="39212" y="6317"/>
                    <a:pt x="45279" y="6407"/>
                  </a:cubicBezTo>
                  <a:cubicBezTo>
                    <a:pt x="49897" y="6407"/>
                    <a:pt x="54425" y="5321"/>
                    <a:pt x="58591" y="3238"/>
                  </a:cubicBezTo>
                  <a:cubicBezTo>
                    <a:pt x="58319" y="2966"/>
                    <a:pt x="58138" y="2513"/>
                    <a:pt x="58048" y="2061"/>
                  </a:cubicBezTo>
                  <a:cubicBezTo>
                    <a:pt x="55240" y="3600"/>
                    <a:pt x="52161" y="4596"/>
                    <a:pt x="48992" y="4958"/>
                  </a:cubicBezTo>
                  <a:cubicBezTo>
                    <a:pt x="47142" y="5161"/>
                    <a:pt x="45265" y="5234"/>
                    <a:pt x="43375" y="5234"/>
                  </a:cubicBezTo>
                  <a:cubicBezTo>
                    <a:pt x="39343" y="5234"/>
                    <a:pt x="35251" y="4901"/>
                    <a:pt x="31243" y="4777"/>
                  </a:cubicBezTo>
                  <a:cubicBezTo>
                    <a:pt x="25447" y="4687"/>
                    <a:pt x="19832" y="4596"/>
                    <a:pt x="15576" y="68"/>
                  </a:cubicBezTo>
                  <a:cubicBezTo>
                    <a:pt x="15531" y="23"/>
                    <a:pt x="15486" y="0"/>
                    <a:pt x="1545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5"/>
            <p:cNvSpPr/>
            <p:nvPr/>
          </p:nvSpPr>
          <p:spPr>
            <a:xfrm>
              <a:off x="5901952" y="3640571"/>
              <a:ext cx="1038312" cy="151695"/>
            </a:xfrm>
            <a:custGeom>
              <a:avLst/>
              <a:gdLst/>
              <a:ahLst/>
              <a:cxnLst/>
              <a:rect l="l" t="t" r="r" b="b"/>
              <a:pathLst>
                <a:path w="60131" h="8785" extrusionOk="0">
                  <a:moveTo>
                    <a:pt x="725" y="0"/>
                  </a:moveTo>
                  <a:cubicBezTo>
                    <a:pt x="453" y="544"/>
                    <a:pt x="182" y="1178"/>
                    <a:pt x="0" y="1812"/>
                  </a:cubicBezTo>
                  <a:cubicBezTo>
                    <a:pt x="453" y="2989"/>
                    <a:pt x="1268" y="3985"/>
                    <a:pt x="2355" y="4619"/>
                  </a:cubicBezTo>
                  <a:cubicBezTo>
                    <a:pt x="4211" y="5837"/>
                    <a:pt x="6551" y="6089"/>
                    <a:pt x="8849" y="6089"/>
                  </a:cubicBezTo>
                  <a:cubicBezTo>
                    <a:pt x="10139" y="6089"/>
                    <a:pt x="11416" y="6010"/>
                    <a:pt x="12588" y="5977"/>
                  </a:cubicBezTo>
                  <a:cubicBezTo>
                    <a:pt x="22911" y="5796"/>
                    <a:pt x="33326" y="5072"/>
                    <a:pt x="43649" y="3894"/>
                  </a:cubicBezTo>
                  <a:cubicBezTo>
                    <a:pt x="46366" y="3532"/>
                    <a:pt x="49173" y="3079"/>
                    <a:pt x="51890" y="2627"/>
                  </a:cubicBezTo>
                  <a:lnTo>
                    <a:pt x="51890" y="2627"/>
                  </a:lnTo>
                  <a:cubicBezTo>
                    <a:pt x="48539" y="3713"/>
                    <a:pt x="45279" y="4800"/>
                    <a:pt x="41928" y="5887"/>
                  </a:cubicBezTo>
                  <a:cubicBezTo>
                    <a:pt x="39483" y="6702"/>
                    <a:pt x="36948" y="7426"/>
                    <a:pt x="34503" y="8151"/>
                  </a:cubicBezTo>
                  <a:cubicBezTo>
                    <a:pt x="34503" y="8241"/>
                    <a:pt x="34593" y="8332"/>
                    <a:pt x="34593" y="8332"/>
                  </a:cubicBezTo>
                  <a:cubicBezTo>
                    <a:pt x="34865" y="8422"/>
                    <a:pt x="35227" y="8603"/>
                    <a:pt x="35408" y="8785"/>
                  </a:cubicBezTo>
                  <a:cubicBezTo>
                    <a:pt x="38035" y="8060"/>
                    <a:pt x="40842" y="7426"/>
                    <a:pt x="43377" y="6521"/>
                  </a:cubicBezTo>
                  <a:cubicBezTo>
                    <a:pt x="47543" y="5162"/>
                    <a:pt x="51618" y="3713"/>
                    <a:pt x="55693" y="2083"/>
                  </a:cubicBezTo>
                  <a:cubicBezTo>
                    <a:pt x="57142" y="1902"/>
                    <a:pt x="58591" y="1721"/>
                    <a:pt x="60131" y="1540"/>
                  </a:cubicBezTo>
                  <a:cubicBezTo>
                    <a:pt x="57414" y="1540"/>
                    <a:pt x="54607" y="1540"/>
                    <a:pt x="51890" y="1359"/>
                  </a:cubicBezTo>
                  <a:cubicBezTo>
                    <a:pt x="43649" y="2446"/>
                    <a:pt x="35408" y="3351"/>
                    <a:pt x="27168" y="3985"/>
                  </a:cubicBezTo>
                  <a:cubicBezTo>
                    <a:pt x="22821" y="4257"/>
                    <a:pt x="18474" y="4528"/>
                    <a:pt x="14127" y="4709"/>
                  </a:cubicBezTo>
                  <a:cubicBezTo>
                    <a:pt x="12555" y="4749"/>
                    <a:pt x="10608" y="4976"/>
                    <a:pt x="8678" y="4976"/>
                  </a:cubicBezTo>
                  <a:cubicBezTo>
                    <a:pt x="6160" y="4976"/>
                    <a:pt x="3672" y="4590"/>
                    <a:pt x="2083" y="2898"/>
                  </a:cubicBezTo>
                  <a:cubicBezTo>
                    <a:pt x="1268" y="2174"/>
                    <a:pt x="725" y="1178"/>
                    <a:pt x="725"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5"/>
            <p:cNvSpPr/>
            <p:nvPr/>
          </p:nvSpPr>
          <p:spPr>
            <a:xfrm>
              <a:off x="6444548" y="3393093"/>
              <a:ext cx="1651878" cy="575992"/>
            </a:xfrm>
            <a:custGeom>
              <a:avLst/>
              <a:gdLst/>
              <a:ahLst/>
              <a:cxnLst/>
              <a:rect l="l" t="t" r="r" b="b"/>
              <a:pathLst>
                <a:path w="95664" h="33357" extrusionOk="0">
                  <a:moveTo>
                    <a:pt x="94620" y="1"/>
                  </a:moveTo>
                  <a:cubicBezTo>
                    <a:pt x="94565" y="1"/>
                    <a:pt x="94508" y="8"/>
                    <a:pt x="94452" y="24"/>
                  </a:cubicBezTo>
                  <a:cubicBezTo>
                    <a:pt x="90468" y="1473"/>
                    <a:pt x="86664" y="3194"/>
                    <a:pt x="82951" y="5096"/>
                  </a:cubicBezTo>
                  <a:cubicBezTo>
                    <a:pt x="81050" y="6001"/>
                    <a:pt x="79148" y="6997"/>
                    <a:pt x="77337" y="8175"/>
                  </a:cubicBezTo>
                  <a:cubicBezTo>
                    <a:pt x="72899" y="10076"/>
                    <a:pt x="68643" y="12521"/>
                    <a:pt x="64206" y="14423"/>
                  </a:cubicBezTo>
                  <a:cubicBezTo>
                    <a:pt x="59950" y="16415"/>
                    <a:pt x="55512" y="18136"/>
                    <a:pt x="51075" y="19675"/>
                  </a:cubicBezTo>
                  <a:cubicBezTo>
                    <a:pt x="41748" y="22845"/>
                    <a:pt x="32058" y="24656"/>
                    <a:pt x="22640" y="27554"/>
                  </a:cubicBezTo>
                  <a:cubicBezTo>
                    <a:pt x="18022" y="29093"/>
                    <a:pt x="13222" y="30452"/>
                    <a:pt x="8423" y="31538"/>
                  </a:cubicBezTo>
                  <a:cubicBezTo>
                    <a:pt x="6612" y="31901"/>
                    <a:pt x="4710" y="32172"/>
                    <a:pt x="2899" y="32172"/>
                  </a:cubicBezTo>
                  <a:cubicBezTo>
                    <a:pt x="1903" y="32444"/>
                    <a:pt x="997" y="32716"/>
                    <a:pt x="1" y="33078"/>
                  </a:cubicBezTo>
                  <a:cubicBezTo>
                    <a:pt x="725" y="33168"/>
                    <a:pt x="1450" y="33259"/>
                    <a:pt x="2174" y="33350"/>
                  </a:cubicBezTo>
                  <a:cubicBezTo>
                    <a:pt x="2376" y="33354"/>
                    <a:pt x="2579" y="33356"/>
                    <a:pt x="2781" y="33356"/>
                  </a:cubicBezTo>
                  <a:cubicBezTo>
                    <a:pt x="10724" y="33356"/>
                    <a:pt x="18577" y="29947"/>
                    <a:pt x="26172" y="27916"/>
                  </a:cubicBezTo>
                  <a:cubicBezTo>
                    <a:pt x="35409" y="25380"/>
                    <a:pt x="44646" y="23388"/>
                    <a:pt x="53611" y="20219"/>
                  </a:cubicBezTo>
                  <a:cubicBezTo>
                    <a:pt x="61218" y="17411"/>
                    <a:pt x="69368" y="14332"/>
                    <a:pt x="76341" y="9986"/>
                  </a:cubicBezTo>
                  <a:cubicBezTo>
                    <a:pt x="78967" y="8446"/>
                    <a:pt x="81593" y="7088"/>
                    <a:pt x="84400" y="5911"/>
                  </a:cubicBezTo>
                  <a:cubicBezTo>
                    <a:pt x="88023" y="4552"/>
                    <a:pt x="91645" y="3013"/>
                    <a:pt x="95086" y="1202"/>
                  </a:cubicBezTo>
                  <a:cubicBezTo>
                    <a:pt x="95664" y="789"/>
                    <a:pt x="95189" y="1"/>
                    <a:pt x="94620"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5"/>
            <p:cNvSpPr/>
            <p:nvPr/>
          </p:nvSpPr>
          <p:spPr>
            <a:xfrm>
              <a:off x="7851884" y="2560057"/>
              <a:ext cx="1110248" cy="891469"/>
            </a:xfrm>
            <a:custGeom>
              <a:avLst/>
              <a:gdLst/>
              <a:ahLst/>
              <a:cxnLst/>
              <a:rect l="l" t="t" r="r" b="b"/>
              <a:pathLst>
                <a:path w="64297" h="51627" extrusionOk="0">
                  <a:moveTo>
                    <a:pt x="25356" y="5977"/>
                  </a:moveTo>
                  <a:cubicBezTo>
                    <a:pt x="26896" y="5977"/>
                    <a:pt x="28526" y="6068"/>
                    <a:pt x="30065" y="6068"/>
                  </a:cubicBezTo>
                  <a:lnTo>
                    <a:pt x="30971" y="6068"/>
                  </a:lnTo>
                  <a:cubicBezTo>
                    <a:pt x="30971" y="6339"/>
                    <a:pt x="31062" y="6520"/>
                    <a:pt x="31062" y="6702"/>
                  </a:cubicBezTo>
                  <a:lnTo>
                    <a:pt x="29613" y="6702"/>
                  </a:lnTo>
                  <a:cubicBezTo>
                    <a:pt x="29370" y="6677"/>
                    <a:pt x="29127" y="6666"/>
                    <a:pt x="28885" y="6666"/>
                  </a:cubicBezTo>
                  <a:cubicBezTo>
                    <a:pt x="28222" y="6666"/>
                    <a:pt x="27559" y="6750"/>
                    <a:pt x="26896" y="6883"/>
                  </a:cubicBezTo>
                  <a:cubicBezTo>
                    <a:pt x="26624" y="6973"/>
                    <a:pt x="26715" y="7426"/>
                    <a:pt x="26896" y="7517"/>
                  </a:cubicBezTo>
                  <a:cubicBezTo>
                    <a:pt x="27493" y="7649"/>
                    <a:pt x="28138" y="7733"/>
                    <a:pt x="28760" y="7733"/>
                  </a:cubicBezTo>
                  <a:cubicBezTo>
                    <a:pt x="28988" y="7733"/>
                    <a:pt x="29213" y="7722"/>
                    <a:pt x="29432" y="7698"/>
                  </a:cubicBezTo>
                  <a:cubicBezTo>
                    <a:pt x="30065" y="7698"/>
                    <a:pt x="30609" y="7698"/>
                    <a:pt x="31243" y="7607"/>
                  </a:cubicBezTo>
                  <a:cubicBezTo>
                    <a:pt x="31333" y="8241"/>
                    <a:pt x="31424" y="8784"/>
                    <a:pt x="31514" y="9328"/>
                  </a:cubicBezTo>
                  <a:cubicBezTo>
                    <a:pt x="31258" y="9313"/>
                    <a:pt x="30999" y="9305"/>
                    <a:pt x="30738" y="9305"/>
                  </a:cubicBezTo>
                  <a:cubicBezTo>
                    <a:pt x="29437" y="9305"/>
                    <a:pt x="28103" y="9494"/>
                    <a:pt x="26896" y="9871"/>
                  </a:cubicBezTo>
                  <a:cubicBezTo>
                    <a:pt x="26805" y="9962"/>
                    <a:pt x="26805" y="9962"/>
                    <a:pt x="26805" y="9962"/>
                  </a:cubicBezTo>
                  <a:cubicBezTo>
                    <a:pt x="26353" y="8603"/>
                    <a:pt x="25900" y="7335"/>
                    <a:pt x="25356" y="5977"/>
                  </a:cubicBezTo>
                  <a:close/>
                  <a:moveTo>
                    <a:pt x="31695" y="10143"/>
                  </a:moveTo>
                  <a:cubicBezTo>
                    <a:pt x="31877" y="10777"/>
                    <a:pt x="31967" y="11411"/>
                    <a:pt x="32058" y="12135"/>
                  </a:cubicBezTo>
                  <a:cubicBezTo>
                    <a:pt x="31575" y="12075"/>
                    <a:pt x="31082" y="12044"/>
                    <a:pt x="30582" y="12044"/>
                  </a:cubicBezTo>
                  <a:cubicBezTo>
                    <a:pt x="29582" y="12044"/>
                    <a:pt x="28556" y="12165"/>
                    <a:pt x="27530" y="12407"/>
                  </a:cubicBezTo>
                  <a:cubicBezTo>
                    <a:pt x="27530" y="12497"/>
                    <a:pt x="27530" y="12497"/>
                    <a:pt x="27530" y="12497"/>
                  </a:cubicBezTo>
                  <a:cubicBezTo>
                    <a:pt x="27258" y="11773"/>
                    <a:pt x="27077" y="11048"/>
                    <a:pt x="26896" y="10324"/>
                  </a:cubicBezTo>
                  <a:lnTo>
                    <a:pt x="26896" y="10324"/>
                  </a:lnTo>
                  <a:cubicBezTo>
                    <a:pt x="27473" y="10388"/>
                    <a:pt x="28051" y="10418"/>
                    <a:pt x="28624" y="10418"/>
                  </a:cubicBezTo>
                  <a:cubicBezTo>
                    <a:pt x="29669" y="10418"/>
                    <a:pt x="30701" y="10318"/>
                    <a:pt x="31695" y="10143"/>
                  </a:cubicBezTo>
                  <a:close/>
                  <a:moveTo>
                    <a:pt x="32239" y="12950"/>
                  </a:moveTo>
                  <a:cubicBezTo>
                    <a:pt x="32420" y="13674"/>
                    <a:pt x="32510" y="14399"/>
                    <a:pt x="32601" y="15123"/>
                  </a:cubicBezTo>
                  <a:cubicBezTo>
                    <a:pt x="32058" y="15123"/>
                    <a:pt x="31514" y="15214"/>
                    <a:pt x="30880" y="15214"/>
                  </a:cubicBezTo>
                  <a:cubicBezTo>
                    <a:pt x="29975" y="15214"/>
                    <a:pt x="28979" y="15304"/>
                    <a:pt x="27983" y="15395"/>
                  </a:cubicBezTo>
                  <a:cubicBezTo>
                    <a:pt x="27802" y="14671"/>
                    <a:pt x="27711" y="13856"/>
                    <a:pt x="27620" y="13131"/>
                  </a:cubicBezTo>
                  <a:lnTo>
                    <a:pt x="27620" y="13131"/>
                  </a:lnTo>
                  <a:cubicBezTo>
                    <a:pt x="28228" y="13238"/>
                    <a:pt x="28835" y="13289"/>
                    <a:pt x="29442" y="13289"/>
                  </a:cubicBezTo>
                  <a:cubicBezTo>
                    <a:pt x="30374" y="13289"/>
                    <a:pt x="31307" y="13169"/>
                    <a:pt x="32239" y="12950"/>
                  </a:cubicBezTo>
                  <a:close/>
                  <a:moveTo>
                    <a:pt x="32782" y="16029"/>
                  </a:moveTo>
                  <a:cubicBezTo>
                    <a:pt x="32873" y="16753"/>
                    <a:pt x="32963" y="17387"/>
                    <a:pt x="33054" y="18021"/>
                  </a:cubicBezTo>
                  <a:cubicBezTo>
                    <a:pt x="32510" y="18021"/>
                    <a:pt x="31786" y="18112"/>
                    <a:pt x="31333" y="18112"/>
                  </a:cubicBezTo>
                  <a:cubicBezTo>
                    <a:pt x="30337" y="18112"/>
                    <a:pt x="29341" y="18112"/>
                    <a:pt x="28435" y="18293"/>
                  </a:cubicBezTo>
                  <a:cubicBezTo>
                    <a:pt x="28254" y="17568"/>
                    <a:pt x="28164" y="16844"/>
                    <a:pt x="28073" y="16119"/>
                  </a:cubicBezTo>
                  <a:lnTo>
                    <a:pt x="28164" y="16119"/>
                  </a:lnTo>
                  <a:cubicBezTo>
                    <a:pt x="28760" y="16252"/>
                    <a:pt x="29357" y="16336"/>
                    <a:pt x="29954" y="16336"/>
                  </a:cubicBezTo>
                  <a:cubicBezTo>
                    <a:pt x="30172" y="16336"/>
                    <a:pt x="30390" y="16325"/>
                    <a:pt x="30609" y="16301"/>
                  </a:cubicBezTo>
                  <a:cubicBezTo>
                    <a:pt x="31333" y="16301"/>
                    <a:pt x="32058" y="16210"/>
                    <a:pt x="32782" y="16029"/>
                  </a:cubicBezTo>
                  <a:close/>
                  <a:moveTo>
                    <a:pt x="33144" y="19017"/>
                  </a:moveTo>
                  <a:cubicBezTo>
                    <a:pt x="33326" y="19742"/>
                    <a:pt x="33326" y="20466"/>
                    <a:pt x="33416" y="21100"/>
                  </a:cubicBezTo>
                  <a:cubicBezTo>
                    <a:pt x="32782" y="21010"/>
                    <a:pt x="32058" y="21010"/>
                    <a:pt x="31424" y="21010"/>
                  </a:cubicBezTo>
                  <a:cubicBezTo>
                    <a:pt x="30428" y="21010"/>
                    <a:pt x="29522" y="21191"/>
                    <a:pt x="28617" y="21553"/>
                  </a:cubicBezTo>
                  <a:cubicBezTo>
                    <a:pt x="28617" y="20738"/>
                    <a:pt x="28526" y="20013"/>
                    <a:pt x="28435" y="19108"/>
                  </a:cubicBezTo>
                  <a:lnTo>
                    <a:pt x="28526" y="19108"/>
                  </a:lnTo>
                  <a:cubicBezTo>
                    <a:pt x="29038" y="19172"/>
                    <a:pt x="29551" y="19236"/>
                    <a:pt x="30095" y="19236"/>
                  </a:cubicBezTo>
                  <a:cubicBezTo>
                    <a:pt x="30320" y="19236"/>
                    <a:pt x="30551" y="19225"/>
                    <a:pt x="30790" y="19198"/>
                  </a:cubicBezTo>
                  <a:cubicBezTo>
                    <a:pt x="31008" y="19223"/>
                    <a:pt x="31227" y="19234"/>
                    <a:pt x="31443" y="19234"/>
                  </a:cubicBezTo>
                  <a:cubicBezTo>
                    <a:pt x="32035" y="19234"/>
                    <a:pt x="32614" y="19150"/>
                    <a:pt x="33144" y="19017"/>
                  </a:cubicBezTo>
                  <a:close/>
                  <a:moveTo>
                    <a:pt x="33597" y="22096"/>
                  </a:moveTo>
                  <a:cubicBezTo>
                    <a:pt x="33688" y="22911"/>
                    <a:pt x="33778" y="23817"/>
                    <a:pt x="33869" y="24722"/>
                  </a:cubicBezTo>
                  <a:cubicBezTo>
                    <a:pt x="33144" y="24722"/>
                    <a:pt x="32420" y="24813"/>
                    <a:pt x="31786" y="24904"/>
                  </a:cubicBezTo>
                  <a:cubicBezTo>
                    <a:pt x="30790" y="24904"/>
                    <a:pt x="29884" y="24994"/>
                    <a:pt x="28979" y="25175"/>
                  </a:cubicBezTo>
                  <a:cubicBezTo>
                    <a:pt x="28798" y="24179"/>
                    <a:pt x="28798" y="23183"/>
                    <a:pt x="28707" y="22096"/>
                  </a:cubicBezTo>
                  <a:lnTo>
                    <a:pt x="28798" y="22096"/>
                  </a:lnTo>
                  <a:cubicBezTo>
                    <a:pt x="29275" y="22202"/>
                    <a:pt x="29784" y="22246"/>
                    <a:pt x="30287" y="22246"/>
                  </a:cubicBezTo>
                  <a:cubicBezTo>
                    <a:pt x="30643" y="22246"/>
                    <a:pt x="30996" y="22224"/>
                    <a:pt x="31333" y="22187"/>
                  </a:cubicBezTo>
                  <a:cubicBezTo>
                    <a:pt x="32148" y="22187"/>
                    <a:pt x="32873" y="22187"/>
                    <a:pt x="33597" y="22096"/>
                  </a:cubicBezTo>
                  <a:close/>
                  <a:moveTo>
                    <a:pt x="33869" y="25719"/>
                  </a:moveTo>
                  <a:lnTo>
                    <a:pt x="33959" y="26624"/>
                  </a:lnTo>
                  <a:lnTo>
                    <a:pt x="33959" y="28254"/>
                  </a:lnTo>
                  <a:cubicBezTo>
                    <a:pt x="33144" y="28164"/>
                    <a:pt x="32239" y="28164"/>
                    <a:pt x="31424" y="28164"/>
                  </a:cubicBezTo>
                  <a:cubicBezTo>
                    <a:pt x="30609" y="28164"/>
                    <a:pt x="29794" y="28164"/>
                    <a:pt x="28979" y="28254"/>
                  </a:cubicBezTo>
                  <a:cubicBezTo>
                    <a:pt x="28979" y="27530"/>
                    <a:pt x="28979" y="26805"/>
                    <a:pt x="28888" y="26081"/>
                  </a:cubicBezTo>
                  <a:lnTo>
                    <a:pt x="28979" y="26081"/>
                  </a:lnTo>
                  <a:cubicBezTo>
                    <a:pt x="28979" y="26081"/>
                    <a:pt x="28979" y="25990"/>
                    <a:pt x="28979" y="25900"/>
                  </a:cubicBezTo>
                  <a:cubicBezTo>
                    <a:pt x="29575" y="26032"/>
                    <a:pt x="30269" y="26116"/>
                    <a:pt x="30918" y="26116"/>
                  </a:cubicBezTo>
                  <a:cubicBezTo>
                    <a:pt x="31155" y="26116"/>
                    <a:pt x="31387" y="26105"/>
                    <a:pt x="31605" y="26081"/>
                  </a:cubicBezTo>
                  <a:cubicBezTo>
                    <a:pt x="32420" y="25990"/>
                    <a:pt x="33144" y="25900"/>
                    <a:pt x="33869" y="25719"/>
                  </a:cubicBezTo>
                  <a:close/>
                  <a:moveTo>
                    <a:pt x="34050" y="29069"/>
                  </a:moveTo>
                  <a:lnTo>
                    <a:pt x="34050" y="31967"/>
                  </a:lnTo>
                  <a:lnTo>
                    <a:pt x="31062" y="31967"/>
                  </a:lnTo>
                  <a:cubicBezTo>
                    <a:pt x="30579" y="31967"/>
                    <a:pt x="30096" y="31927"/>
                    <a:pt x="29613" y="31927"/>
                  </a:cubicBezTo>
                  <a:cubicBezTo>
                    <a:pt x="29371" y="31927"/>
                    <a:pt x="29130" y="31937"/>
                    <a:pt x="28888" y="31967"/>
                  </a:cubicBezTo>
                  <a:cubicBezTo>
                    <a:pt x="28888" y="31152"/>
                    <a:pt x="28979" y="30156"/>
                    <a:pt x="28979" y="29250"/>
                  </a:cubicBezTo>
                  <a:cubicBezTo>
                    <a:pt x="29341" y="29296"/>
                    <a:pt x="29681" y="29318"/>
                    <a:pt x="30020" y="29318"/>
                  </a:cubicBezTo>
                  <a:cubicBezTo>
                    <a:pt x="30360" y="29318"/>
                    <a:pt x="30699" y="29296"/>
                    <a:pt x="31062" y="29250"/>
                  </a:cubicBezTo>
                  <a:cubicBezTo>
                    <a:pt x="32058" y="29250"/>
                    <a:pt x="33054" y="29160"/>
                    <a:pt x="34050" y="29069"/>
                  </a:cubicBezTo>
                  <a:close/>
                  <a:moveTo>
                    <a:pt x="34050" y="33054"/>
                  </a:moveTo>
                  <a:lnTo>
                    <a:pt x="34050" y="36042"/>
                  </a:lnTo>
                  <a:cubicBezTo>
                    <a:pt x="33959" y="36042"/>
                    <a:pt x="33959" y="35952"/>
                    <a:pt x="33869" y="35952"/>
                  </a:cubicBezTo>
                  <a:cubicBezTo>
                    <a:pt x="32601" y="35770"/>
                    <a:pt x="31333" y="35680"/>
                    <a:pt x="30065" y="35680"/>
                  </a:cubicBezTo>
                  <a:lnTo>
                    <a:pt x="28798" y="35680"/>
                  </a:lnTo>
                  <a:cubicBezTo>
                    <a:pt x="28798" y="34774"/>
                    <a:pt x="28798" y="33959"/>
                    <a:pt x="28888" y="33144"/>
                  </a:cubicBezTo>
                  <a:cubicBezTo>
                    <a:pt x="29687" y="33270"/>
                    <a:pt x="30485" y="33338"/>
                    <a:pt x="31284" y="33338"/>
                  </a:cubicBezTo>
                  <a:cubicBezTo>
                    <a:pt x="32206" y="33338"/>
                    <a:pt x="33128" y="33248"/>
                    <a:pt x="34050" y="33054"/>
                  </a:cubicBezTo>
                  <a:close/>
                  <a:moveTo>
                    <a:pt x="33959" y="36676"/>
                  </a:moveTo>
                  <a:cubicBezTo>
                    <a:pt x="33959" y="37219"/>
                    <a:pt x="33959" y="37763"/>
                    <a:pt x="33959" y="38397"/>
                  </a:cubicBezTo>
                  <a:cubicBezTo>
                    <a:pt x="33959" y="38759"/>
                    <a:pt x="33959" y="39121"/>
                    <a:pt x="33869" y="39393"/>
                  </a:cubicBezTo>
                  <a:lnTo>
                    <a:pt x="33688" y="39393"/>
                  </a:lnTo>
                  <a:cubicBezTo>
                    <a:pt x="33597" y="39483"/>
                    <a:pt x="33507" y="39483"/>
                    <a:pt x="33416" y="39574"/>
                  </a:cubicBezTo>
                  <a:cubicBezTo>
                    <a:pt x="32963" y="39664"/>
                    <a:pt x="32510" y="39710"/>
                    <a:pt x="32058" y="39710"/>
                  </a:cubicBezTo>
                  <a:cubicBezTo>
                    <a:pt x="31605" y="39710"/>
                    <a:pt x="31152" y="39664"/>
                    <a:pt x="30699" y="39574"/>
                  </a:cubicBezTo>
                  <a:lnTo>
                    <a:pt x="28435" y="39574"/>
                  </a:lnTo>
                  <a:cubicBezTo>
                    <a:pt x="28526" y="38668"/>
                    <a:pt x="28617" y="37763"/>
                    <a:pt x="28707" y="36857"/>
                  </a:cubicBezTo>
                  <a:lnTo>
                    <a:pt x="30428" y="36857"/>
                  </a:lnTo>
                  <a:cubicBezTo>
                    <a:pt x="31514" y="36857"/>
                    <a:pt x="32692" y="36857"/>
                    <a:pt x="33778" y="36767"/>
                  </a:cubicBezTo>
                  <a:cubicBezTo>
                    <a:pt x="33869" y="36767"/>
                    <a:pt x="33959" y="36676"/>
                    <a:pt x="33959" y="36676"/>
                  </a:cubicBezTo>
                  <a:close/>
                  <a:moveTo>
                    <a:pt x="33778" y="40479"/>
                  </a:moveTo>
                  <a:cubicBezTo>
                    <a:pt x="33688" y="41657"/>
                    <a:pt x="33597" y="42834"/>
                    <a:pt x="33416" y="44011"/>
                  </a:cubicBezTo>
                  <a:lnTo>
                    <a:pt x="30699" y="44011"/>
                  </a:lnTo>
                  <a:cubicBezTo>
                    <a:pt x="29794" y="43921"/>
                    <a:pt x="28888" y="43921"/>
                    <a:pt x="27983" y="43921"/>
                  </a:cubicBezTo>
                  <a:cubicBezTo>
                    <a:pt x="28073" y="42834"/>
                    <a:pt x="28254" y="41657"/>
                    <a:pt x="28345" y="40570"/>
                  </a:cubicBezTo>
                  <a:cubicBezTo>
                    <a:pt x="28998" y="40771"/>
                    <a:pt x="30264" y="40972"/>
                    <a:pt x="31447" y="40972"/>
                  </a:cubicBezTo>
                  <a:cubicBezTo>
                    <a:pt x="32397" y="40972"/>
                    <a:pt x="33294" y="40842"/>
                    <a:pt x="33778" y="40479"/>
                  </a:cubicBezTo>
                  <a:close/>
                  <a:moveTo>
                    <a:pt x="27892" y="44645"/>
                  </a:moveTo>
                  <a:cubicBezTo>
                    <a:pt x="28919" y="45078"/>
                    <a:pt x="29978" y="45284"/>
                    <a:pt x="31051" y="45284"/>
                  </a:cubicBezTo>
                  <a:cubicBezTo>
                    <a:pt x="31775" y="45284"/>
                    <a:pt x="32505" y="45190"/>
                    <a:pt x="33235" y="45007"/>
                  </a:cubicBezTo>
                  <a:lnTo>
                    <a:pt x="33235" y="45007"/>
                  </a:lnTo>
                  <a:cubicBezTo>
                    <a:pt x="33054" y="45913"/>
                    <a:pt x="32782" y="47090"/>
                    <a:pt x="32692" y="47996"/>
                  </a:cubicBezTo>
                  <a:cubicBezTo>
                    <a:pt x="31786" y="47996"/>
                    <a:pt x="29234" y="47622"/>
                    <a:pt x="28505" y="47622"/>
                  </a:cubicBezTo>
                  <a:cubicBezTo>
                    <a:pt x="28432" y="47622"/>
                    <a:pt x="28378" y="47625"/>
                    <a:pt x="28345" y="47633"/>
                  </a:cubicBezTo>
                  <a:cubicBezTo>
                    <a:pt x="27983" y="47724"/>
                    <a:pt x="27802" y="48267"/>
                    <a:pt x="28073" y="48449"/>
                  </a:cubicBezTo>
                  <a:cubicBezTo>
                    <a:pt x="28617" y="48811"/>
                    <a:pt x="29160" y="48992"/>
                    <a:pt x="29703" y="49082"/>
                  </a:cubicBezTo>
                  <a:cubicBezTo>
                    <a:pt x="28888" y="49082"/>
                    <a:pt x="28073" y="49173"/>
                    <a:pt x="27258" y="49173"/>
                  </a:cubicBezTo>
                  <a:cubicBezTo>
                    <a:pt x="27439" y="47633"/>
                    <a:pt x="27711" y="46185"/>
                    <a:pt x="27892" y="44645"/>
                  </a:cubicBezTo>
                  <a:close/>
                  <a:moveTo>
                    <a:pt x="182" y="0"/>
                  </a:moveTo>
                  <a:cubicBezTo>
                    <a:pt x="0" y="0"/>
                    <a:pt x="0" y="181"/>
                    <a:pt x="91" y="272"/>
                  </a:cubicBezTo>
                  <a:cubicBezTo>
                    <a:pt x="3985" y="2989"/>
                    <a:pt x="8875" y="6611"/>
                    <a:pt x="13675" y="7517"/>
                  </a:cubicBezTo>
                  <a:cubicBezTo>
                    <a:pt x="13703" y="7521"/>
                    <a:pt x="13731" y="7524"/>
                    <a:pt x="13757" y="7524"/>
                  </a:cubicBezTo>
                  <a:cubicBezTo>
                    <a:pt x="14244" y="7524"/>
                    <a:pt x="14461" y="6778"/>
                    <a:pt x="13946" y="6520"/>
                  </a:cubicBezTo>
                  <a:cubicBezTo>
                    <a:pt x="13131" y="6249"/>
                    <a:pt x="12316" y="5887"/>
                    <a:pt x="11501" y="5524"/>
                  </a:cubicBezTo>
                  <a:lnTo>
                    <a:pt x="11501" y="5524"/>
                  </a:lnTo>
                  <a:cubicBezTo>
                    <a:pt x="13493" y="5705"/>
                    <a:pt x="15486" y="5796"/>
                    <a:pt x="17478" y="5887"/>
                  </a:cubicBezTo>
                  <a:cubicBezTo>
                    <a:pt x="19651" y="5887"/>
                    <a:pt x="21825" y="5977"/>
                    <a:pt x="23998" y="5977"/>
                  </a:cubicBezTo>
                  <a:cubicBezTo>
                    <a:pt x="24723" y="9147"/>
                    <a:pt x="25809" y="12226"/>
                    <a:pt x="26353" y="15486"/>
                  </a:cubicBezTo>
                  <a:cubicBezTo>
                    <a:pt x="26986" y="19017"/>
                    <a:pt x="27349" y="22640"/>
                    <a:pt x="27530" y="26262"/>
                  </a:cubicBezTo>
                  <a:cubicBezTo>
                    <a:pt x="27620" y="29431"/>
                    <a:pt x="27530" y="32692"/>
                    <a:pt x="27349" y="35861"/>
                  </a:cubicBezTo>
                  <a:cubicBezTo>
                    <a:pt x="27168" y="35861"/>
                    <a:pt x="27077" y="35861"/>
                    <a:pt x="26986" y="35952"/>
                  </a:cubicBezTo>
                  <a:cubicBezTo>
                    <a:pt x="26805" y="36042"/>
                    <a:pt x="26805" y="36314"/>
                    <a:pt x="26986" y="36404"/>
                  </a:cubicBezTo>
                  <a:cubicBezTo>
                    <a:pt x="27077" y="36495"/>
                    <a:pt x="27168" y="36495"/>
                    <a:pt x="27258" y="36495"/>
                  </a:cubicBezTo>
                  <a:cubicBezTo>
                    <a:pt x="26986" y="40751"/>
                    <a:pt x="26443" y="44917"/>
                    <a:pt x="25809" y="48992"/>
                  </a:cubicBezTo>
                  <a:cubicBezTo>
                    <a:pt x="25809" y="49082"/>
                    <a:pt x="25809" y="49173"/>
                    <a:pt x="25809" y="49173"/>
                  </a:cubicBezTo>
                  <a:cubicBezTo>
                    <a:pt x="24270" y="49264"/>
                    <a:pt x="22821" y="49354"/>
                    <a:pt x="21281" y="49535"/>
                  </a:cubicBezTo>
                  <a:cubicBezTo>
                    <a:pt x="16663" y="49807"/>
                    <a:pt x="11773" y="49988"/>
                    <a:pt x="7245" y="51075"/>
                  </a:cubicBezTo>
                  <a:cubicBezTo>
                    <a:pt x="7064" y="51165"/>
                    <a:pt x="7064" y="51527"/>
                    <a:pt x="7336" y="51527"/>
                  </a:cubicBezTo>
                  <a:cubicBezTo>
                    <a:pt x="8227" y="51597"/>
                    <a:pt x="9116" y="51627"/>
                    <a:pt x="10001" y="51627"/>
                  </a:cubicBezTo>
                  <a:cubicBezTo>
                    <a:pt x="13702" y="51627"/>
                    <a:pt x="17356" y="51113"/>
                    <a:pt x="21010" y="50894"/>
                  </a:cubicBezTo>
                  <a:cubicBezTo>
                    <a:pt x="25719" y="50622"/>
                    <a:pt x="30337" y="50350"/>
                    <a:pt x="35046" y="50169"/>
                  </a:cubicBezTo>
                  <a:cubicBezTo>
                    <a:pt x="39936" y="49988"/>
                    <a:pt x="44826" y="49897"/>
                    <a:pt x="49626" y="49897"/>
                  </a:cubicBezTo>
                  <a:cubicBezTo>
                    <a:pt x="52343" y="49897"/>
                    <a:pt x="55153" y="50054"/>
                    <a:pt x="57929" y="50054"/>
                  </a:cubicBezTo>
                  <a:cubicBezTo>
                    <a:pt x="59872" y="50054"/>
                    <a:pt x="61798" y="49977"/>
                    <a:pt x="63662" y="49716"/>
                  </a:cubicBezTo>
                  <a:cubicBezTo>
                    <a:pt x="64296" y="49716"/>
                    <a:pt x="64296" y="48811"/>
                    <a:pt x="63662" y="48811"/>
                  </a:cubicBezTo>
                  <a:cubicBezTo>
                    <a:pt x="61517" y="48425"/>
                    <a:pt x="59271" y="48323"/>
                    <a:pt x="57010" y="48323"/>
                  </a:cubicBezTo>
                  <a:cubicBezTo>
                    <a:pt x="54497" y="48323"/>
                    <a:pt x="51966" y="48449"/>
                    <a:pt x="49535" y="48449"/>
                  </a:cubicBezTo>
                  <a:cubicBezTo>
                    <a:pt x="44826" y="48449"/>
                    <a:pt x="40117" y="48539"/>
                    <a:pt x="35408" y="48811"/>
                  </a:cubicBezTo>
                  <a:lnTo>
                    <a:pt x="34050" y="48811"/>
                  </a:lnTo>
                  <a:cubicBezTo>
                    <a:pt x="34322" y="47543"/>
                    <a:pt x="34412" y="46185"/>
                    <a:pt x="34412" y="44826"/>
                  </a:cubicBezTo>
                  <a:cubicBezTo>
                    <a:pt x="34412" y="44826"/>
                    <a:pt x="34412" y="44736"/>
                    <a:pt x="34412" y="44645"/>
                  </a:cubicBezTo>
                  <a:cubicBezTo>
                    <a:pt x="34503" y="44555"/>
                    <a:pt x="34503" y="44373"/>
                    <a:pt x="34412" y="44192"/>
                  </a:cubicBezTo>
                  <a:cubicBezTo>
                    <a:pt x="34865" y="40027"/>
                    <a:pt x="35046" y="35770"/>
                    <a:pt x="35046" y="31605"/>
                  </a:cubicBezTo>
                  <a:cubicBezTo>
                    <a:pt x="35046" y="24270"/>
                    <a:pt x="34322" y="16844"/>
                    <a:pt x="32782" y="9690"/>
                  </a:cubicBezTo>
                  <a:cubicBezTo>
                    <a:pt x="32782" y="9599"/>
                    <a:pt x="32782" y="9509"/>
                    <a:pt x="32782" y="9509"/>
                  </a:cubicBezTo>
                  <a:cubicBezTo>
                    <a:pt x="32510" y="8332"/>
                    <a:pt x="32239" y="7245"/>
                    <a:pt x="31967" y="6068"/>
                  </a:cubicBezTo>
                  <a:cubicBezTo>
                    <a:pt x="35771" y="6068"/>
                    <a:pt x="39483" y="6158"/>
                    <a:pt x="43287" y="6158"/>
                  </a:cubicBezTo>
                  <a:cubicBezTo>
                    <a:pt x="45702" y="6158"/>
                    <a:pt x="48228" y="6298"/>
                    <a:pt x="50712" y="6298"/>
                  </a:cubicBezTo>
                  <a:cubicBezTo>
                    <a:pt x="52698" y="6298"/>
                    <a:pt x="54657" y="6208"/>
                    <a:pt x="56508" y="5887"/>
                  </a:cubicBezTo>
                  <a:cubicBezTo>
                    <a:pt x="56961" y="5796"/>
                    <a:pt x="56961" y="5162"/>
                    <a:pt x="56508" y="5162"/>
                  </a:cubicBezTo>
                  <a:cubicBezTo>
                    <a:pt x="54561" y="4800"/>
                    <a:pt x="52501" y="4709"/>
                    <a:pt x="50418" y="4709"/>
                  </a:cubicBezTo>
                  <a:cubicBezTo>
                    <a:pt x="48335" y="4709"/>
                    <a:pt x="46230" y="4800"/>
                    <a:pt x="44192" y="4800"/>
                  </a:cubicBezTo>
                  <a:cubicBezTo>
                    <a:pt x="40208" y="4709"/>
                    <a:pt x="36042" y="4800"/>
                    <a:pt x="32058" y="4619"/>
                  </a:cubicBezTo>
                  <a:lnTo>
                    <a:pt x="31514" y="4619"/>
                  </a:lnTo>
                  <a:cubicBezTo>
                    <a:pt x="31514" y="4619"/>
                    <a:pt x="31514" y="4528"/>
                    <a:pt x="31424" y="4438"/>
                  </a:cubicBezTo>
                  <a:cubicBezTo>
                    <a:pt x="31388" y="4224"/>
                    <a:pt x="31240" y="4136"/>
                    <a:pt x="31080" y="4136"/>
                  </a:cubicBezTo>
                  <a:cubicBezTo>
                    <a:pt x="30832" y="4136"/>
                    <a:pt x="30554" y="4344"/>
                    <a:pt x="30609" y="4619"/>
                  </a:cubicBezTo>
                  <a:lnTo>
                    <a:pt x="24541" y="4619"/>
                  </a:lnTo>
                  <a:cubicBezTo>
                    <a:pt x="24451" y="4573"/>
                    <a:pt x="24360" y="4551"/>
                    <a:pt x="24281" y="4551"/>
                  </a:cubicBezTo>
                  <a:cubicBezTo>
                    <a:pt x="24202" y="4551"/>
                    <a:pt x="24134" y="4573"/>
                    <a:pt x="24089" y="4619"/>
                  </a:cubicBezTo>
                  <a:cubicBezTo>
                    <a:pt x="23222" y="4633"/>
                    <a:pt x="22357" y="4641"/>
                    <a:pt x="21494" y="4641"/>
                  </a:cubicBezTo>
                  <a:cubicBezTo>
                    <a:pt x="17041" y="4641"/>
                    <a:pt x="12641" y="4440"/>
                    <a:pt x="8241" y="3985"/>
                  </a:cubicBezTo>
                  <a:cubicBezTo>
                    <a:pt x="5524" y="2626"/>
                    <a:pt x="2898" y="1268"/>
                    <a:pt x="18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5"/>
            <p:cNvSpPr/>
            <p:nvPr/>
          </p:nvSpPr>
          <p:spPr>
            <a:xfrm>
              <a:off x="6576196" y="2442361"/>
              <a:ext cx="179237" cy="86873"/>
            </a:xfrm>
            <a:custGeom>
              <a:avLst/>
              <a:gdLst/>
              <a:ahLst/>
              <a:cxnLst/>
              <a:rect l="l" t="t" r="r" b="b"/>
              <a:pathLst>
                <a:path w="10380" h="5031" extrusionOk="0">
                  <a:moveTo>
                    <a:pt x="165" y="0"/>
                  </a:moveTo>
                  <a:cubicBezTo>
                    <a:pt x="47" y="0"/>
                    <a:pt x="0" y="148"/>
                    <a:pt x="74" y="296"/>
                  </a:cubicBezTo>
                  <a:cubicBezTo>
                    <a:pt x="2881" y="3013"/>
                    <a:pt x="6594" y="4190"/>
                    <a:pt x="10307" y="5005"/>
                  </a:cubicBezTo>
                  <a:cubicBezTo>
                    <a:pt x="10307" y="5023"/>
                    <a:pt x="10311" y="5030"/>
                    <a:pt x="10316" y="5030"/>
                  </a:cubicBezTo>
                  <a:cubicBezTo>
                    <a:pt x="10336" y="5030"/>
                    <a:pt x="10380" y="4915"/>
                    <a:pt x="10307" y="4915"/>
                  </a:cubicBezTo>
                  <a:cubicBezTo>
                    <a:pt x="6775" y="3647"/>
                    <a:pt x="3063" y="2651"/>
                    <a:pt x="255" y="24"/>
                  </a:cubicBezTo>
                  <a:cubicBezTo>
                    <a:pt x="222" y="8"/>
                    <a:pt x="192" y="0"/>
                    <a:pt x="165"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5"/>
            <p:cNvSpPr/>
            <p:nvPr/>
          </p:nvSpPr>
          <p:spPr>
            <a:xfrm>
              <a:off x="6632505" y="2447024"/>
              <a:ext cx="140437" cy="44239"/>
            </a:xfrm>
            <a:custGeom>
              <a:avLst/>
              <a:gdLst/>
              <a:ahLst/>
              <a:cxnLst/>
              <a:rect l="l" t="t" r="r" b="b"/>
              <a:pathLst>
                <a:path w="8133" h="2562" extrusionOk="0">
                  <a:moveTo>
                    <a:pt x="65" y="1"/>
                  </a:moveTo>
                  <a:cubicBezTo>
                    <a:pt x="44" y="1"/>
                    <a:pt x="1" y="117"/>
                    <a:pt x="73" y="117"/>
                  </a:cubicBezTo>
                  <a:cubicBezTo>
                    <a:pt x="2428" y="1656"/>
                    <a:pt x="5235" y="2471"/>
                    <a:pt x="8042" y="2562"/>
                  </a:cubicBezTo>
                  <a:cubicBezTo>
                    <a:pt x="8133" y="2562"/>
                    <a:pt x="8133" y="2290"/>
                    <a:pt x="8042" y="2290"/>
                  </a:cubicBezTo>
                  <a:cubicBezTo>
                    <a:pt x="5235" y="2018"/>
                    <a:pt x="2609" y="1203"/>
                    <a:pt x="73" y="26"/>
                  </a:cubicBezTo>
                  <a:cubicBezTo>
                    <a:pt x="73" y="8"/>
                    <a:pt x="70" y="1"/>
                    <a:pt x="65"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5"/>
            <p:cNvSpPr/>
            <p:nvPr/>
          </p:nvSpPr>
          <p:spPr>
            <a:xfrm>
              <a:off x="6685361" y="2434954"/>
              <a:ext cx="39111" cy="17216"/>
            </a:xfrm>
            <a:custGeom>
              <a:avLst/>
              <a:gdLst/>
              <a:ahLst/>
              <a:cxnLst/>
              <a:rect l="l" t="t" r="r" b="b"/>
              <a:pathLst>
                <a:path w="2265" h="997" extrusionOk="0">
                  <a:moveTo>
                    <a:pt x="1" y="1"/>
                  </a:moveTo>
                  <a:lnTo>
                    <a:pt x="1" y="91"/>
                  </a:lnTo>
                  <a:cubicBezTo>
                    <a:pt x="635" y="453"/>
                    <a:pt x="1450" y="816"/>
                    <a:pt x="2265" y="997"/>
                  </a:cubicBezTo>
                  <a:cubicBezTo>
                    <a:pt x="2265" y="997"/>
                    <a:pt x="2265" y="906"/>
                    <a:pt x="2265" y="906"/>
                  </a:cubicBezTo>
                  <a:cubicBezTo>
                    <a:pt x="1450" y="635"/>
                    <a:pt x="725" y="363"/>
                    <a:pt x="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5"/>
            <p:cNvSpPr/>
            <p:nvPr/>
          </p:nvSpPr>
          <p:spPr>
            <a:xfrm>
              <a:off x="5967620" y="3135496"/>
              <a:ext cx="75079" cy="21912"/>
            </a:xfrm>
            <a:custGeom>
              <a:avLst/>
              <a:gdLst/>
              <a:ahLst/>
              <a:cxnLst/>
              <a:rect l="l" t="t" r="r" b="b"/>
              <a:pathLst>
                <a:path w="4348" h="1269" extrusionOk="0">
                  <a:moveTo>
                    <a:pt x="182" y="0"/>
                  </a:moveTo>
                  <a:cubicBezTo>
                    <a:pt x="1" y="91"/>
                    <a:pt x="1" y="272"/>
                    <a:pt x="182" y="363"/>
                  </a:cubicBezTo>
                  <a:cubicBezTo>
                    <a:pt x="1269" y="725"/>
                    <a:pt x="2355" y="997"/>
                    <a:pt x="3533" y="1268"/>
                  </a:cubicBezTo>
                  <a:cubicBezTo>
                    <a:pt x="3714" y="997"/>
                    <a:pt x="3985" y="815"/>
                    <a:pt x="4348" y="725"/>
                  </a:cubicBezTo>
                  <a:cubicBezTo>
                    <a:pt x="2989" y="363"/>
                    <a:pt x="1540" y="91"/>
                    <a:pt x="18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5"/>
            <p:cNvSpPr/>
            <p:nvPr/>
          </p:nvSpPr>
          <p:spPr>
            <a:xfrm>
              <a:off x="5735286" y="3365361"/>
              <a:ext cx="177631" cy="26592"/>
            </a:xfrm>
            <a:custGeom>
              <a:avLst/>
              <a:gdLst/>
              <a:ahLst/>
              <a:cxnLst/>
              <a:rect l="l" t="t" r="r" b="b"/>
              <a:pathLst>
                <a:path w="10287" h="1540" extrusionOk="0">
                  <a:moveTo>
                    <a:pt x="4836" y="0"/>
                  </a:moveTo>
                  <a:cubicBezTo>
                    <a:pt x="3253" y="0"/>
                    <a:pt x="1683" y="242"/>
                    <a:pt x="234" y="725"/>
                  </a:cubicBezTo>
                  <a:cubicBezTo>
                    <a:pt x="1" y="803"/>
                    <a:pt x="102" y="1015"/>
                    <a:pt x="250" y="1015"/>
                  </a:cubicBezTo>
                  <a:cubicBezTo>
                    <a:pt x="274" y="1015"/>
                    <a:pt x="300" y="1009"/>
                    <a:pt x="325" y="996"/>
                  </a:cubicBezTo>
                  <a:cubicBezTo>
                    <a:pt x="1457" y="714"/>
                    <a:pt x="2589" y="572"/>
                    <a:pt x="3743" y="572"/>
                  </a:cubicBezTo>
                  <a:cubicBezTo>
                    <a:pt x="4435" y="572"/>
                    <a:pt x="5136" y="623"/>
                    <a:pt x="5849" y="725"/>
                  </a:cubicBezTo>
                  <a:cubicBezTo>
                    <a:pt x="7207" y="725"/>
                    <a:pt x="8566" y="996"/>
                    <a:pt x="9834" y="1540"/>
                  </a:cubicBezTo>
                  <a:cubicBezTo>
                    <a:pt x="9924" y="1268"/>
                    <a:pt x="10105" y="1087"/>
                    <a:pt x="10286" y="906"/>
                  </a:cubicBezTo>
                  <a:cubicBezTo>
                    <a:pt x="9381" y="453"/>
                    <a:pt x="8294" y="181"/>
                    <a:pt x="7207" y="181"/>
                  </a:cubicBezTo>
                  <a:cubicBezTo>
                    <a:pt x="6423" y="61"/>
                    <a:pt x="5628" y="0"/>
                    <a:pt x="4836"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5"/>
            <p:cNvSpPr/>
            <p:nvPr/>
          </p:nvSpPr>
          <p:spPr>
            <a:xfrm>
              <a:off x="5932308" y="3602651"/>
              <a:ext cx="181844" cy="33413"/>
            </a:xfrm>
            <a:custGeom>
              <a:avLst/>
              <a:gdLst/>
              <a:ahLst/>
              <a:cxnLst/>
              <a:rect l="l" t="t" r="r" b="b"/>
              <a:pathLst>
                <a:path w="10531" h="1935" extrusionOk="0">
                  <a:moveTo>
                    <a:pt x="5181" y="0"/>
                  </a:moveTo>
                  <a:cubicBezTo>
                    <a:pt x="3472" y="0"/>
                    <a:pt x="1774" y="431"/>
                    <a:pt x="235" y="1291"/>
                  </a:cubicBezTo>
                  <a:cubicBezTo>
                    <a:pt x="1" y="1369"/>
                    <a:pt x="102" y="1581"/>
                    <a:pt x="251" y="1581"/>
                  </a:cubicBezTo>
                  <a:cubicBezTo>
                    <a:pt x="275" y="1581"/>
                    <a:pt x="300" y="1575"/>
                    <a:pt x="325" y="1563"/>
                  </a:cubicBezTo>
                  <a:cubicBezTo>
                    <a:pt x="1824" y="1168"/>
                    <a:pt x="3391" y="911"/>
                    <a:pt x="4966" y="911"/>
                  </a:cubicBezTo>
                  <a:cubicBezTo>
                    <a:pt x="5200" y="911"/>
                    <a:pt x="5434" y="917"/>
                    <a:pt x="5668" y="929"/>
                  </a:cubicBezTo>
                  <a:cubicBezTo>
                    <a:pt x="7117" y="1110"/>
                    <a:pt x="8475" y="1381"/>
                    <a:pt x="9924" y="1925"/>
                  </a:cubicBezTo>
                  <a:cubicBezTo>
                    <a:pt x="9952" y="1932"/>
                    <a:pt x="9979" y="1935"/>
                    <a:pt x="10005" y="1935"/>
                  </a:cubicBezTo>
                  <a:cubicBezTo>
                    <a:pt x="10324" y="1935"/>
                    <a:pt x="10531" y="1458"/>
                    <a:pt x="10196" y="1291"/>
                  </a:cubicBezTo>
                  <a:cubicBezTo>
                    <a:pt x="8611" y="431"/>
                    <a:pt x="6891" y="0"/>
                    <a:pt x="5181"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5"/>
            <p:cNvSpPr/>
            <p:nvPr/>
          </p:nvSpPr>
          <p:spPr>
            <a:xfrm>
              <a:off x="6643142" y="3097818"/>
              <a:ext cx="501552" cy="162798"/>
            </a:xfrm>
            <a:custGeom>
              <a:avLst/>
              <a:gdLst/>
              <a:ahLst/>
              <a:cxnLst/>
              <a:rect l="l" t="t" r="r" b="b"/>
              <a:pathLst>
                <a:path w="29046" h="9428" extrusionOk="0">
                  <a:moveTo>
                    <a:pt x="28611" y="0"/>
                  </a:moveTo>
                  <a:cubicBezTo>
                    <a:pt x="28584" y="0"/>
                    <a:pt x="28556" y="3"/>
                    <a:pt x="28526" y="9"/>
                  </a:cubicBezTo>
                  <a:cubicBezTo>
                    <a:pt x="25900" y="643"/>
                    <a:pt x="23274" y="1005"/>
                    <a:pt x="20648" y="1277"/>
                  </a:cubicBezTo>
                  <a:cubicBezTo>
                    <a:pt x="18655" y="1277"/>
                    <a:pt x="16754" y="1639"/>
                    <a:pt x="14943" y="2273"/>
                  </a:cubicBezTo>
                  <a:cubicBezTo>
                    <a:pt x="9871" y="4265"/>
                    <a:pt x="4981" y="6529"/>
                    <a:pt x="182" y="9065"/>
                  </a:cubicBezTo>
                  <a:cubicBezTo>
                    <a:pt x="1" y="9155"/>
                    <a:pt x="91" y="9427"/>
                    <a:pt x="272" y="9427"/>
                  </a:cubicBezTo>
                  <a:cubicBezTo>
                    <a:pt x="5343" y="7706"/>
                    <a:pt x="10143" y="5624"/>
                    <a:pt x="15033" y="3722"/>
                  </a:cubicBezTo>
                  <a:cubicBezTo>
                    <a:pt x="19470" y="2001"/>
                    <a:pt x="24270" y="2454"/>
                    <a:pt x="28707" y="733"/>
                  </a:cubicBezTo>
                  <a:cubicBezTo>
                    <a:pt x="29046" y="564"/>
                    <a:pt x="28989" y="0"/>
                    <a:pt x="28611"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5"/>
            <p:cNvSpPr/>
            <p:nvPr/>
          </p:nvSpPr>
          <p:spPr>
            <a:xfrm>
              <a:off x="6602494" y="3355778"/>
              <a:ext cx="554701" cy="108112"/>
            </a:xfrm>
            <a:custGeom>
              <a:avLst/>
              <a:gdLst/>
              <a:ahLst/>
              <a:cxnLst/>
              <a:rect l="l" t="t" r="r" b="b"/>
              <a:pathLst>
                <a:path w="32124" h="6261" extrusionOk="0">
                  <a:moveTo>
                    <a:pt x="31766" y="0"/>
                  </a:moveTo>
                  <a:cubicBezTo>
                    <a:pt x="31743" y="0"/>
                    <a:pt x="31719" y="4"/>
                    <a:pt x="31695" y="12"/>
                  </a:cubicBezTo>
                  <a:cubicBezTo>
                    <a:pt x="21191" y="2367"/>
                    <a:pt x="10324" y="2004"/>
                    <a:pt x="91" y="5898"/>
                  </a:cubicBezTo>
                  <a:cubicBezTo>
                    <a:pt x="0" y="5989"/>
                    <a:pt x="0" y="6260"/>
                    <a:pt x="181" y="6260"/>
                  </a:cubicBezTo>
                  <a:cubicBezTo>
                    <a:pt x="5977" y="5445"/>
                    <a:pt x="11682" y="4178"/>
                    <a:pt x="17478" y="3363"/>
                  </a:cubicBezTo>
                  <a:cubicBezTo>
                    <a:pt x="22006" y="2819"/>
                    <a:pt x="27982" y="3363"/>
                    <a:pt x="31876" y="555"/>
                  </a:cubicBezTo>
                  <a:cubicBezTo>
                    <a:pt x="32124" y="390"/>
                    <a:pt x="31996" y="0"/>
                    <a:pt x="31766"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5"/>
            <p:cNvSpPr/>
            <p:nvPr/>
          </p:nvSpPr>
          <p:spPr>
            <a:xfrm>
              <a:off x="6732726" y="3588129"/>
              <a:ext cx="569724" cy="97803"/>
            </a:xfrm>
            <a:custGeom>
              <a:avLst/>
              <a:gdLst/>
              <a:ahLst/>
              <a:cxnLst/>
              <a:rect l="l" t="t" r="r" b="b"/>
              <a:pathLst>
                <a:path w="32994" h="5664" extrusionOk="0">
                  <a:moveTo>
                    <a:pt x="32585" y="0"/>
                  </a:moveTo>
                  <a:cubicBezTo>
                    <a:pt x="32526" y="0"/>
                    <a:pt x="32462" y="15"/>
                    <a:pt x="32394" y="49"/>
                  </a:cubicBezTo>
                  <a:cubicBezTo>
                    <a:pt x="29496" y="1407"/>
                    <a:pt x="26598" y="1136"/>
                    <a:pt x="23429" y="1317"/>
                  </a:cubicBezTo>
                  <a:cubicBezTo>
                    <a:pt x="20984" y="1589"/>
                    <a:pt x="18629" y="2132"/>
                    <a:pt x="16275" y="2856"/>
                  </a:cubicBezTo>
                  <a:cubicBezTo>
                    <a:pt x="11113" y="4305"/>
                    <a:pt x="5136" y="3219"/>
                    <a:pt x="155" y="5301"/>
                  </a:cubicBezTo>
                  <a:cubicBezTo>
                    <a:pt x="0" y="5301"/>
                    <a:pt x="45" y="5501"/>
                    <a:pt x="175" y="5501"/>
                  </a:cubicBezTo>
                  <a:cubicBezTo>
                    <a:pt x="196" y="5501"/>
                    <a:pt x="220" y="5495"/>
                    <a:pt x="246" y="5483"/>
                  </a:cubicBezTo>
                  <a:cubicBezTo>
                    <a:pt x="5951" y="5301"/>
                    <a:pt x="11837" y="5664"/>
                    <a:pt x="17361" y="4124"/>
                  </a:cubicBezTo>
                  <a:cubicBezTo>
                    <a:pt x="20712" y="3309"/>
                    <a:pt x="24063" y="2856"/>
                    <a:pt x="27504" y="2766"/>
                  </a:cubicBezTo>
                  <a:cubicBezTo>
                    <a:pt x="29496" y="2675"/>
                    <a:pt x="31398" y="1860"/>
                    <a:pt x="32847" y="502"/>
                  </a:cubicBezTo>
                  <a:cubicBezTo>
                    <a:pt x="32994" y="281"/>
                    <a:pt x="32842" y="0"/>
                    <a:pt x="32585"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5"/>
            <p:cNvSpPr/>
            <p:nvPr/>
          </p:nvSpPr>
          <p:spPr>
            <a:xfrm>
              <a:off x="7098624" y="2973786"/>
              <a:ext cx="252900" cy="21308"/>
            </a:xfrm>
            <a:custGeom>
              <a:avLst/>
              <a:gdLst/>
              <a:ahLst/>
              <a:cxnLst/>
              <a:rect l="l" t="t" r="r" b="b"/>
              <a:pathLst>
                <a:path w="14646" h="1234" extrusionOk="0">
                  <a:moveTo>
                    <a:pt x="12297" y="0"/>
                  </a:moveTo>
                  <a:cubicBezTo>
                    <a:pt x="10541" y="0"/>
                    <a:pt x="8767" y="65"/>
                    <a:pt x="7038" y="129"/>
                  </a:cubicBezTo>
                  <a:cubicBezTo>
                    <a:pt x="4684" y="219"/>
                    <a:pt x="2329" y="38"/>
                    <a:pt x="156" y="944"/>
                  </a:cubicBezTo>
                  <a:cubicBezTo>
                    <a:pt x="0" y="1021"/>
                    <a:pt x="45" y="1233"/>
                    <a:pt x="176" y="1233"/>
                  </a:cubicBezTo>
                  <a:cubicBezTo>
                    <a:pt x="198" y="1233"/>
                    <a:pt x="221" y="1228"/>
                    <a:pt x="246" y="1215"/>
                  </a:cubicBezTo>
                  <a:cubicBezTo>
                    <a:pt x="1718" y="649"/>
                    <a:pt x="3296" y="543"/>
                    <a:pt x="4869" y="543"/>
                  </a:cubicBezTo>
                  <a:cubicBezTo>
                    <a:pt x="5813" y="543"/>
                    <a:pt x="6755" y="581"/>
                    <a:pt x="7672" y="581"/>
                  </a:cubicBezTo>
                  <a:cubicBezTo>
                    <a:pt x="9936" y="581"/>
                    <a:pt x="12200" y="581"/>
                    <a:pt x="14464" y="219"/>
                  </a:cubicBezTo>
                  <a:cubicBezTo>
                    <a:pt x="14645" y="219"/>
                    <a:pt x="14645" y="38"/>
                    <a:pt x="14464" y="38"/>
                  </a:cubicBezTo>
                  <a:cubicBezTo>
                    <a:pt x="13748" y="11"/>
                    <a:pt x="13024" y="0"/>
                    <a:pt x="12297"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5"/>
            <p:cNvSpPr/>
            <p:nvPr/>
          </p:nvSpPr>
          <p:spPr>
            <a:xfrm>
              <a:off x="7149788" y="2945139"/>
              <a:ext cx="173590" cy="15230"/>
            </a:xfrm>
            <a:custGeom>
              <a:avLst/>
              <a:gdLst/>
              <a:ahLst/>
              <a:cxnLst/>
              <a:rect l="l" t="t" r="r" b="b"/>
              <a:pathLst>
                <a:path w="10053" h="882" extrusionOk="0">
                  <a:moveTo>
                    <a:pt x="7538" y="0"/>
                  </a:moveTo>
                  <a:cubicBezTo>
                    <a:pt x="5034" y="0"/>
                    <a:pt x="2582" y="221"/>
                    <a:pt x="181" y="701"/>
                  </a:cubicBezTo>
                  <a:cubicBezTo>
                    <a:pt x="0" y="701"/>
                    <a:pt x="0" y="882"/>
                    <a:pt x="181" y="882"/>
                  </a:cubicBezTo>
                  <a:cubicBezTo>
                    <a:pt x="3351" y="610"/>
                    <a:pt x="6611" y="610"/>
                    <a:pt x="9961" y="339"/>
                  </a:cubicBezTo>
                  <a:cubicBezTo>
                    <a:pt x="10052" y="339"/>
                    <a:pt x="10052" y="67"/>
                    <a:pt x="9961" y="67"/>
                  </a:cubicBezTo>
                  <a:cubicBezTo>
                    <a:pt x="9148" y="23"/>
                    <a:pt x="8341" y="0"/>
                    <a:pt x="7538"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5"/>
            <p:cNvSpPr/>
            <p:nvPr/>
          </p:nvSpPr>
          <p:spPr>
            <a:xfrm>
              <a:off x="7188881" y="2933777"/>
              <a:ext cx="54738" cy="6268"/>
            </a:xfrm>
            <a:custGeom>
              <a:avLst/>
              <a:gdLst/>
              <a:ahLst/>
              <a:cxnLst/>
              <a:rect l="l" t="t" r="r" b="b"/>
              <a:pathLst>
                <a:path w="3170" h="363" extrusionOk="0">
                  <a:moveTo>
                    <a:pt x="181" y="1"/>
                  </a:moveTo>
                  <a:cubicBezTo>
                    <a:pt x="0" y="1"/>
                    <a:pt x="0" y="272"/>
                    <a:pt x="181" y="272"/>
                  </a:cubicBezTo>
                  <a:cubicBezTo>
                    <a:pt x="1177" y="272"/>
                    <a:pt x="2083" y="363"/>
                    <a:pt x="3079" y="363"/>
                  </a:cubicBezTo>
                  <a:cubicBezTo>
                    <a:pt x="3170" y="363"/>
                    <a:pt x="3170" y="91"/>
                    <a:pt x="3079" y="91"/>
                  </a:cubicBezTo>
                  <a:cubicBezTo>
                    <a:pt x="2083" y="1"/>
                    <a:pt x="1177" y="1"/>
                    <a:pt x="18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5"/>
            <p:cNvSpPr/>
            <p:nvPr/>
          </p:nvSpPr>
          <p:spPr>
            <a:xfrm>
              <a:off x="6508611" y="2320660"/>
              <a:ext cx="252917" cy="84973"/>
            </a:xfrm>
            <a:custGeom>
              <a:avLst/>
              <a:gdLst/>
              <a:ahLst/>
              <a:cxnLst/>
              <a:rect l="l" t="t" r="r" b="b"/>
              <a:pathLst>
                <a:path w="14647" h="4921" extrusionOk="0">
                  <a:moveTo>
                    <a:pt x="645" y="0"/>
                  </a:moveTo>
                  <a:cubicBezTo>
                    <a:pt x="284" y="0"/>
                    <a:pt x="1" y="514"/>
                    <a:pt x="366" y="733"/>
                  </a:cubicBezTo>
                  <a:cubicBezTo>
                    <a:pt x="3050" y="2567"/>
                    <a:pt x="6918" y="4920"/>
                    <a:pt x="10463" y="4920"/>
                  </a:cubicBezTo>
                  <a:cubicBezTo>
                    <a:pt x="11821" y="4920"/>
                    <a:pt x="13133" y="4575"/>
                    <a:pt x="14312" y="3722"/>
                  </a:cubicBezTo>
                  <a:cubicBezTo>
                    <a:pt x="14647" y="3471"/>
                    <a:pt x="14517" y="2987"/>
                    <a:pt x="14138" y="2987"/>
                  </a:cubicBezTo>
                  <a:cubicBezTo>
                    <a:pt x="14107" y="2987"/>
                    <a:pt x="14074" y="2991"/>
                    <a:pt x="14040" y="2997"/>
                  </a:cubicBezTo>
                  <a:cubicBezTo>
                    <a:pt x="12798" y="3411"/>
                    <a:pt x="11468" y="3618"/>
                    <a:pt x="10133" y="3618"/>
                  </a:cubicBezTo>
                  <a:cubicBezTo>
                    <a:pt x="9131" y="3618"/>
                    <a:pt x="8128" y="3502"/>
                    <a:pt x="7158" y="3269"/>
                  </a:cubicBezTo>
                  <a:cubicBezTo>
                    <a:pt x="4894" y="2545"/>
                    <a:pt x="2811" y="1458"/>
                    <a:pt x="909" y="100"/>
                  </a:cubicBezTo>
                  <a:cubicBezTo>
                    <a:pt x="822" y="30"/>
                    <a:pt x="731" y="0"/>
                    <a:pt x="645"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5"/>
            <p:cNvSpPr/>
            <p:nvPr/>
          </p:nvSpPr>
          <p:spPr>
            <a:xfrm>
              <a:off x="6614996" y="3129107"/>
              <a:ext cx="351307" cy="148708"/>
            </a:xfrm>
            <a:custGeom>
              <a:avLst/>
              <a:gdLst/>
              <a:ahLst/>
              <a:cxnLst/>
              <a:rect l="l" t="t" r="r" b="b"/>
              <a:pathLst>
                <a:path w="20345" h="8612" extrusionOk="0">
                  <a:moveTo>
                    <a:pt x="19743" y="0"/>
                  </a:moveTo>
                  <a:cubicBezTo>
                    <a:pt x="19714" y="0"/>
                    <a:pt x="19683" y="3"/>
                    <a:pt x="19652" y="8"/>
                  </a:cubicBezTo>
                  <a:cubicBezTo>
                    <a:pt x="16120" y="461"/>
                    <a:pt x="12588" y="2453"/>
                    <a:pt x="9600" y="3902"/>
                  </a:cubicBezTo>
                  <a:cubicBezTo>
                    <a:pt x="6611" y="5442"/>
                    <a:pt x="2898" y="6347"/>
                    <a:pt x="182" y="8339"/>
                  </a:cubicBezTo>
                  <a:cubicBezTo>
                    <a:pt x="1" y="8430"/>
                    <a:pt x="182" y="8611"/>
                    <a:pt x="272" y="8611"/>
                  </a:cubicBezTo>
                  <a:cubicBezTo>
                    <a:pt x="7064" y="6709"/>
                    <a:pt x="13403" y="3540"/>
                    <a:pt x="19833" y="823"/>
                  </a:cubicBezTo>
                  <a:cubicBezTo>
                    <a:pt x="20344" y="653"/>
                    <a:pt x="20214" y="0"/>
                    <a:pt x="1974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5"/>
            <p:cNvSpPr/>
            <p:nvPr/>
          </p:nvSpPr>
          <p:spPr>
            <a:xfrm>
              <a:off x="6392953" y="3751445"/>
              <a:ext cx="196521" cy="217916"/>
            </a:xfrm>
            <a:custGeom>
              <a:avLst/>
              <a:gdLst/>
              <a:ahLst/>
              <a:cxnLst/>
              <a:rect l="l" t="t" r="r" b="b"/>
              <a:pathLst>
                <a:path w="11381" h="12620" extrusionOk="0">
                  <a:moveTo>
                    <a:pt x="10878" y="0"/>
                  </a:moveTo>
                  <a:cubicBezTo>
                    <a:pt x="10847" y="0"/>
                    <a:pt x="10813" y="3"/>
                    <a:pt x="10777" y="9"/>
                  </a:cubicBezTo>
                  <a:cubicBezTo>
                    <a:pt x="7245" y="734"/>
                    <a:pt x="1087" y="3269"/>
                    <a:pt x="272" y="7435"/>
                  </a:cubicBezTo>
                  <a:cubicBezTo>
                    <a:pt x="0" y="9065"/>
                    <a:pt x="453" y="10695"/>
                    <a:pt x="1630" y="11872"/>
                  </a:cubicBezTo>
                  <a:cubicBezTo>
                    <a:pt x="2264" y="12461"/>
                    <a:pt x="3057" y="12619"/>
                    <a:pt x="3872" y="12619"/>
                  </a:cubicBezTo>
                  <a:cubicBezTo>
                    <a:pt x="4687" y="12619"/>
                    <a:pt x="5524" y="12461"/>
                    <a:pt x="6249" y="12415"/>
                  </a:cubicBezTo>
                  <a:cubicBezTo>
                    <a:pt x="6792" y="12325"/>
                    <a:pt x="6792" y="11510"/>
                    <a:pt x="6249" y="11510"/>
                  </a:cubicBezTo>
                  <a:cubicBezTo>
                    <a:pt x="4528" y="11419"/>
                    <a:pt x="2808" y="11691"/>
                    <a:pt x="1721" y="10152"/>
                  </a:cubicBezTo>
                  <a:cubicBezTo>
                    <a:pt x="725" y="8612"/>
                    <a:pt x="1721" y="6529"/>
                    <a:pt x="2898" y="5443"/>
                  </a:cubicBezTo>
                  <a:cubicBezTo>
                    <a:pt x="5072" y="3269"/>
                    <a:pt x="8241" y="2092"/>
                    <a:pt x="10958" y="734"/>
                  </a:cubicBezTo>
                  <a:cubicBezTo>
                    <a:pt x="11381" y="564"/>
                    <a:pt x="11330" y="0"/>
                    <a:pt x="10878"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5"/>
            <p:cNvSpPr/>
            <p:nvPr/>
          </p:nvSpPr>
          <p:spPr>
            <a:xfrm>
              <a:off x="7234226" y="3124549"/>
              <a:ext cx="387811" cy="39404"/>
            </a:xfrm>
            <a:custGeom>
              <a:avLst/>
              <a:gdLst/>
              <a:ahLst/>
              <a:cxnLst/>
              <a:rect l="l" t="t" r="r" b="b"/>
              <a:pathLst>
                <a:path w="22459" h="2282" extrusionOk="0">
                  <a:moveTo>
                    <a:pt x="22368" y="1"/>
                  </a:moveTo>
                  <a:cubicBezTo>
                    <a:pt x="18655" y="363"/>
                    <a:pt x="14942" y="634"/>
                    <a:pt x="11320" y="997"/>
                  </a:cubicBezTo>
                  <a:cubicBezTo>
                    <a:pt x="8023" y="1244"/>
                    <a:pt x="4500" y="2017"/>
                    <a:pt x="1162" y="2017"/>
                  </a:cubicBezTo>
                  <a:cubicBezTo>
                    <a:pt x="833" y="2017"/>
                    <a:pt x="506" y="2009"/>
                    <a:pt x="181" y="1993"/>
                  </a:cubicBezTo>
                  <a:lnTo>
                    <a:pt x="0" y="1993"/>
                  </a:lnTo>
                  <a:lnTo>
                    <a:pt x="0" y="2083"/>
                  </a:lnTo>
                  <a:cubicBezTo>
                    <a:pt x="322" y="2230"/>
                    <a:pt x="691" y="2281"/>
                    <a:pt x="1083" y="2281"/>
                  </a:cubicBezTo>
                  <a:cubicBezTo>
                    <a:pt x="1904" y="2281"/>
                    <a:pt x="2826" y="2054"/>
                    <a:pt x="3623" y="1993"/>
                  </a:cubicBezTo>
                  <a:cubicBezTo>
                    <a:pt x="5615" y="1812"/>
                    <a:pt x="7698" y="1631"/>
                    <a:pt x="9690" y="1449"/>
                  </a:cubicBezTo>
                  <a:cubicBezTo>
                    <a:pt x="13946" y="1087"/>
                    <a:pt x="18112" y="634"/>
                    <a:pt x="22368" y="91"/>
                  </a:cubicBezTo>
                  <a:cubicBezTo>
                    <a:pt x="22458" y="91"/>
                    <a:pt x="22458" y="1"/>
                    <a:pt x="22368"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5"/>
            <p:cNvSpPr/>
            <p:nvPr/>
          </p:nvSpPr>
          <p:spPr>
            <a:xfrm>
              <a:off x="7299894" y="3151123"/>
              <a:ext cx="298693" cy="28181"/>
            </a:xfrm>
            <a:custGeom>
              <a:avLst/>
              <a:gdLst/>
              <a:ahLst/>
              <a:cxnLst/>
              <a:rect l="l" t="t" r="r" b="b"/>
              <a:pathLst>
                <a:path w="17298" h="1632" extrusionOk="0">
                  <a:moveTo>
                    <a:pt x="17297" y="1"/>
                  </a:moveTo>
                  <a:lnTo>
                    <a:pt x="17297" y="1"/>
                  </a:lnTo>
                  <a:cubicBezTo>
                    <a:pt x="11501" y="273"/>
                    <a:pt x="5706" y="816"/>
                    <a:pt x="1" y="1631"/>
                  </a:cubicBezTo>
                  <a:cubicBezTo>
                    <a:pt x="5706" y="997"/>
                    <a:pt x="11501" y="454"/>
                    <a:pt x="17297"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5"/>
            <p:cNvSpPr/>
            <p:nvPr/>
          </p:nvSpPr>
          <p:spPr>
            <a:xfrm>
              <a:off x="7412478" y="3174590"/>
              <a:ext cx="145444" cy="15644"/>
            </a:xfrm>
            <a:custGeom>
              <a:avLst/>
              <a:gdLst/>
              <a:ahLst/>
              <a:cxnLst/>
              <a:rect l="l" t="t" r="r" b="b"/>
              <a:pathLst>
                <a:path w="8423" h="906" extrusionOk="0">
                  <a:moveTo>
                    <a:pt x="1" y="906"/>
                  </a:moveTo>
                  <a:lnTo>
                    <a:pt x="1" y="906"/>
                  </a:lnTo>
                  <a:cubicBezTo>
                    <a:pt x="2808" y="363"/>
                    <a:pt x="5615" y="91"/>
                    <a:pt x="8423" y="0"/>
                  </a:cubicBezTo>
                  <a:lnTo>
                    <a:pt x="8423" y="0"/>
                  </a:lnTo>
                  <a:cubicBezTo>
                    <a:pt x="5615" y="91"/>
                    <a:pt x="2808" y="363"/>
                    <a:pt x="1" y="906"/>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5"/>
            <p:cNvSpPr/>
            <p:nvPr/>
          </p:nvSpPr>
          <p:spPr>
            <a:xfrm>
              <a:off x="6751047" y="2555360"/>
              <a:ext cx="450354" cy="68828"/>
            </a:xfrm>
            <a:custGeom>
              <a:avLst/>
              <a:gdLst/>
              <a:ahLst/>
              <a:cxnLst/>
              <a:rect l="l" t="t" r="r" b="b"/>
              <a:pathLst>
                <a:path w="26081" h="3986" extrusionOk="0">
                  <a:moveTo>
                    <a:pt x="0" y="1"/>
                  </a:moveTo>
                  <a:lnTo>
                    <a:pt x="0" y="91"/>
                  </a:lnTo>
                  <a:cubicBezTo>
                    <a:pt x="8603" y="1450"/>
                    <a:pt x="17297" y="3442"/>
                    <a:pt x="25990" y="3985"/>
                  </a:cubicBezTo>
                  <a:cubicBezTo>
                    <a:pt x="26081" y="3985"/>
                    <a:pt x="26081" y="3804"/>
                    <a:pt x="25990" y="3804"/>
                  </a:cubicBezTo>
                  <a:cubicBezTo>
                    <a:pt x="17568" y="1812"/>
                    <a:pt x="8603" y="1178"/>
                    <a:pt x="0"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5"/>
            <p:cNvSpPr/>
            <p:nvPr/>
          </p:nvSpPr>
          <p:spPr>
            <a:xfrm>
              <a:off x="6927745" y="2556931"/>
              <a:ext cx="222060" cy="46916"/>
            </a:xfrm>
            <a:custGeom>
              <a:avLst/>
              <a:gdLst/>
              <a:ahLst/>
              <a:cxnLst/>
              <a:rect l="l" t="t" r="r" b="b"/>
              <a:pathLst>
                <a:path w="12860" h="2717" extrusionOk="0">
                  <a:moveTo>
                    <a:pt x="0" y="0"/>
                  </a:moveTo>
                  <a:lnTo>
                    <a:pt x="0" y="0"/>
                  </a:lnTo>
                  <a:cubicBezTo>
                    <a:pt x="4256" y="996"/>
                    <a:pt x="8512" y="2083"/>
                    <a:pt x="12859" y="2717"/>
                  </a:cubicBezTo>
                  <a:cubicBezTo>
                    <a:pt x="12859" y="2717"/>
                    <a:pt x="12859" y="2626"/>
                    <a:pt x="12859" y="2536"/>
                  </a:cubicBezTo>
                  <a:cubicBezTo>
                    <a:pt x="8603" y="1630"/>
                    <a:pt x="4256" y="906"/>
                    <a:pt x="0"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5"/>
            <p:cNvSpPr/>
            <p:nvPr/>
          </p:nvSpPr>
          <p:spPr>
            <a:xfrm>
              <a:off x="6993413" y="2536590"/>
              <a:ext cx="126674" cy="29735"/>
            </a:xfrm>
            <a:custGeom>
              <a:avLst/>
              <a:gdLst/>
              <a:ahLst/>
              <a:cxnLst/>
              <a:rect l="l" t="t" r="r" b="b"/>
              <a:pathLst>
                <a:path w="7336" h="1722" extrusionOk="0">
                  <a:moveTo>
                    <a:pt x="91" y="1"/>
                  </a:moveTo>
                  <a:cubicBezTo>
                    <a:pt x="0" y="91"/>
                    <a:pt x="0" y="273"/>
                    <a:pt x="91" y="273"/>
                  </a:cubicBezTo>
                  <a:cubicBezTo>
                    <a:pt x="2445" y="544"/>
                    <a:pt x="4800" y="1359"/>
                    <a:pt x="7154" y="1721"/>
                  </a:cubicBezTo>
                  <a:cubicBezTo>
                    <a:pt x="7336" y="1721"/>
                    <a:pt x="7336" y="1540"/>
                    <a:pt x="7245" y="1540"/>
                  </a:cubicBezTo>
                  <a:cubicBezTo>
                    <a:pt x="4891" y="816"/>
                    <a:pt x="2536" y="273"/>
                    <a:pt x="9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5"/>
            <p:cNvSpPr/>
            <p:nvPr/>
          </p:nvSpPr>
          <p:spPr>
            <a:xfrm>
              <a:off x="6432047" y="3205464"/>
              <a:ext cx="12519" cy="39508"/>
            </a:xfrm>
            <a:custGeom>
              <a:avLst/>
              <a:gdLst/>
              <a:ahLst/>
              <a:cxnLst/>
              <a:rect l="l" t="t" r="r" b="b"/>
              <a:pathLst>
                <a:path w="725" h="2288" extrusionOk="0">
                  <a:moveTo>
                    <a:pt x="317" y="1"/>
                  </a:moveTo>
                  <a:cubicBezTo>
                    <a:pt x="204" y="1"/>
                    <a:pt x="91" y="69"/>
                    <a:pt x="91" y="205"/>
                  </a:cubicBezTo>
                  <a:cubicBezTo>
                    <a:pt x="0" y="929"/>
                    <a:pt x="91" y="1654"/>
                    <a:pt x="453" y="2287"/>
                  </a:cubicBezTo>
                  <a:cubicBezTo>
                    <a:pt x="544" y="2287"/>
                    <a:pt x="634" y="2287"/>
                    <a:pt x="725" y="2197"/>
                  </a:cubicBezTo>
                  <a:cubicBezTo>
                    <a:pt x="634" y="1472"/>
                    <a:pt x="634" y="839"/>
                    <a:pt x="544" y="205"/>
                  </a:cubicBezTo>
                  <a:cubicBezTo>
                    <a:pt x="544" y="69"/>
                    <a:pt x="431" y="1"/>
                    <a:pt x="317"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5"/>
            <p:cNvSpPr/>
            <p:nvPr/>
          </p:nvSpPr>
          <p:spPr>
            <a:xfrm>
              <a:off x="6468015" y="3181618"/>
              <a:ext cx="18770" cy="71954"/>
            </a:xfrm>
            <a:custGeom>
              <a:avLst/>
              <a:gdLst/>
              <a:ahLst/>
              <a:cxnLst/>
              <a:rect l="l" t="t" r="r" b="b"/>
              <a:pathLst>
                <a:path w="1087" h="4167" extrusionOk="0">
                  <a:moveTo>
                    <a:pt x="374" y="1"/>
                  </a:moveTo>
                  <a:cubicBezTo>
                    <a:pt x="317" y="1"/>
                    <a:pt x="272" y="46"/>
                    <a:pt x="272" y="137"/>
                  </a:cubicBezTo>
                  <a:cubicBezTo>
                    <a:pt x="0" y="1495"/>
                    <a:pt x="181" y="2853"/>
                    <a:pt x="725" y="4031"/>
                  </a:cubicBezTo>
                  <a:cubicBezTo>
                    <a:pt x="770" y="4121"/>
                    <a:pt x="860" y="4167"/>
                    <a:pt x="940" y="4167"/>
                  </a:cubicBezTo>
                  <a:cubicBezTo>
                    <a:pt x="1019" y="4167"/>
                    <a:pt x="1087" y="4121"/>
                    <a:pt x="1087" y="4031"/>
                  </a:cubicBezTo>
                  <a:cubicBezTo>
                    <a:pt x="1087" y="3397"/>
                    <a:pt x="996" y="2763"/>
                    <a:pt x="815" y="2129"/>
                  </a:cubicBezTo>
                  <a:cubicBezTo>
                    <a:pt x="725" y="1495"/>
                    <a:pt x="634" y="771"/>
                    <a:pt x="544" y="137"/>
                  </a:cubicBezTo>
                  <a:cubicBezTo>
                    <a:pt x="498" y="46"/>
                    <a:pt x="430" y="1"/>
                    <a:pt x="374"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5"/>
            <p:cNvSpPr/>
            <p:nvPr/>
          </p:nvSpPr>
          <p:spPr>
            <a:xfrm>
              <a:off x="6500841" y="3204566"/>
              <a:ext cx="15662" cy="42115"/>
            </a:xfrm>
            <a:custGeom>
              <a:avLst/>
              <a:gdLst/>
              <a:ahLst/>
              <a:cxnLst/>
              <a:rect l="l" t="t" r="r" b="b"/>
              <a:pathLst>
                <a:path w="907" h="2439" extrusionOk="0">
                  <a:moveTo>
                    <a:pt x="568" y="0"/>
                  </a:moveTo>
                  <a:cubicBezTo>
                    <a:pt x="522" y="0"/>
                    <a:pt x="480" y="22"/>
                    <a:pt x="454" y="76"/>
                  </a:cubicBezTo>
                  <a:cubicBezTo>
                    <a:pt x="1" y="800"/>
                    <a:pt x="1" y="1706"/>
                    <a:pt x="454" y="2339"/>
                  </a:cubicBezTo>
                  <a:cubicBezTo>
                    <a:pt x="523" y="2409"/>
                    <a:pt x="605" y="2438"/>
                    <a:pt x="681" y="2438"/>
                  </a:cubicBezTo>
                  <a:cubicBezTo>
                    <a:pt x="803" y="2438"/>
                    <a:pt x="906" y="2361"/>
                    <a:pt x="906" y="2249"/>
                  </a:cubicBezTo>
                  <a:cubicBezTo>
                    <a:pt x="635" y="1615"/>
                    <a:pt x="635" y="891"/>
                    <a:pt x="816" y="257"/>
                  </a:cubicBezTo>
                  <a:cubicBezTo>
                    <a:pt x="816" y="129"/>
                    <a:pt x="680" y="0"/>
                    <a:pt x="568"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5"/>
            <p:cNvSpPr/>
            <p:nvPr/>
          </p:nvSpPr>
          <p:spPr>
            <a:xfrm>
              <a:off x="6410152" y="3863649"/>
              <a:ext cx="179841" cy="49022"/>
            </a:xfrm>
            <a:custGeom>
              <a:avLst/>
              <a:gdLst/>
              <a:ahLst/>
              <a:cxnLst/>
              <a:rect l="l" t="t" r="r" b="b"/>
              <a:pathLst>
                <a:path w="10415" h="2839" extrusionOk="0">
                  <a:moveTo>
                    <a:pt x="7616" y="0"/>
                  </a:moveTo>
                  <a:cubicBezTo>
                    <a:pt x="6309" y="0"/>
                    <a:pt x="4994" y="185"/>
                    <a:pt x="3713" y="575"/>
                  </a:cubicBezTo>
                  <a:cubicBezTo>
                    <a:pt x="2627" y="846"/>
                    <a:pt x="272" y="1208"/>
                    <a:pt x="1" y="2567"/>
                  </a:cubicBezTo>
                  <a:cubicBezTo>
                    <a:pt x="1" y="2657"/>
                    <a:pt x="91" y="2748"/>
                    <a:pt x="182" y="2838"/>
                  </a:cubicBezTo>
                  <a:lnTo>
                    <a:pt x="363" y="2838"/>
                  </a:lnTo>
                  <a:cubicBezTo>
                    <a:pt x="997" y="1661"/>
                    <a:pt x="4076" y="1299"/>
                    <a:pt x="5253" y="1118"/>
                  </a:cubicBezTo>
                  <a:cubicBezTo>
                    <a:pt x="6792" y="756"/>
                    <a:pt x="8422" y="756"/>
                    <a:pt x="10052" y="665"/>
                  </a:cubicBezTo>
                  <a:cubicBezTo>
                    <a:pt x="10415" y="665"/>
                    <a:pt x="10415" y="212"/>
                    <a:pt x="10052" y="212"/>
                  </a:cubicBezTo>
                  <a:cubicBezTo>
                    <a:pt x="9250" y="73"/>
                    <a:pt x="8435" y="0"/>
                    <a:pt x="7616"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5"/>
            <p:cNvSpPr/>
            <p:nvPr/>
          </p:nvSpPr>
          <p:spPr>
            <a:xfrm>
              <a:off x="6896456" y="3399758"/>
              <a:ext cx="220506" cy="29424"/>
            </a:xfrm>
            <a:custGeom>
              <a:avLst/>
              <a:gdLst/>
              <a:ahLst/>
              <a:cxnLst/>
              <a:rect l="l" t="t" r="r" b="b"/>
              <a:pathLst>
                <a:path w="12770" h="1704" extrusionOk="0">
                  <a:moveTo>
                    <a:pt x="12769" y="1"/>
                  </a:moveTo>
                  <a:cubicBezTo>
                    <a:pt x="10130" y="939"/>
                    <a:pt x="7377" y="1384"/>
                    <a:pt x="4633" y="1384"/>
                  </a:cubicBezTo>
                  <a:cubicBezTo>
                    <a:pt x="3140" y="1384"/>
                    <a:pt x="1650" y="1252"/>
                    <a:pt x="182" y="997"/>
                  </a:cubicBezTo>
                  <a:cubicBezTo>
                    <a:pt x="91" y="997"/>
                    <a:pt x="1" y="1178"/>
                    <a:pt x="182" y="1178"/>
                  </a:cubicBezTo>
                  <a:cubicBezTo>
                    <a:pt x="1663" y="1532"/>
                    <a:pt x="3179" y="1703"/>
                    <a:pt x="4696" y="1703"/>
                  </a:cubicBezTo>
                  <a:cubicBezTo>
                    <a:pt x="7446" y="1703"/>
                    <a:pt x="10202" y="1142"/>
                    <a:pt x="12769" y="91"/>
                  </a:cubicBezTo>
                  <a:cubicBezTo>
                    <a:pt x="12769" y="91"/>
                    <a:pt x="12769" y="1"/>
                    <a:pt x="1276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5"/>
            <p:cNvSpPr/>
            <p:nvPr/>
          </p:nvSpPr>
          <p:spPr>
            <a:xfrm>
              <a:off x="6968393" y="3427904"/>
              <a:ext cx="137622" cy="22154"/>
            </a:xfrm>
            <a:custGeom>
              <a:avLst/>
              <a:gdLst/>
              <a:ahLst/>
              <a:cxnLst/>
              <a:rect l="l" t="t" r="r" b="b"/>
              <a:pathLst>
                <a:path w="7970" h="1283" extrusionOk="0">
                  <a:moveTo>
                    <a:pt x="7788" y="1"/>
                  </a:moveTo>
                  <a:cubicBezTo>
                    <a:pt x="5253" y="635"/>
                    <a:pt x="2717" y="997"/>
                    <a:pt x="91" y="1087"/>
                  </a:cubicBezTo>
                  <a:cubicBezTo>
                    <a:pt x="1" y="1087"/>
                    <a:pt x="1" y="1268"/>
                    <a:pt x="91" y="1268"/>
                  </a:cubicBezTo>
                  <a:cubicBezTo>
                    <a:pt x="354" y="1278"/>
                    <a:pt x="616" y="1282"/>
                    <a:pt x="879" y="1282"/>
                  </a:cubicBezTo>
                  <a:cubicBezTo>
                    <a:pt x="3241" y="1282"/>
                    <a:pt x="5588" y="915"/>
                    <a:pt x="7788" y="182"/>
                  </a:cubicBezTo>
                  <a:cubicBezTo>
                    <a:pt x="7970" y="91"/>
                    <a:pt x="7970" y="1"/>
                    <a:pt x="7788"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5"/>
            <p:cNvSpPr/>
            <p:nvPr/>
          </p:nvSpPr>
          <p:spPr>
            <a:xfrm>
              <a:off x="6647839" y="3699556"/>
              <a:ext cx="218624" cy="77065"/>
            </a:xfrm>
            <a:custGeom>
              <a:avLst/>
              <a:gdLst/>
              <a:ahLst/>
              <a:cxnLst/>
              <a:rect l="l" t="t" r="r" b="b"/>
              <a:pathLst>
                <a:path w="12661" h="4463" extrusionOk="0">
                  <a:moveTo>
                    <a:pt x="12548" y="1"/>
                  </a:moveTo>
                  <a:cubicBezTo>
                    <a:pt x="12532" y="1"/>
                    <a:pt x="12514" y="8"/>
                    <a:pt x="12497" y="26"/>
                  </a:cubicBezTo>
                  <a:cubicBezTo>
                    <a:pt x="8332" y="1112"/>
                    <a:pt x="4166" y="2833"/>
                    <a:pt x="91" y="4282"/>
                  </a:cubicBezTo>
                  <a:cubicBezTo>
                    <a:pt x="0" y="4282"/>
                    <a:pt x="91" y="4463"/>
                    <a:pt x="181" y="4463"/>
                  </a:cubicBezTo>
                  <a:cubicBezTo>
                    <a:pt x="4438" y="3467"/>
                    <a:pt x="8603" y="2108"/>
                    <a:pt x="12588" y="207"/>
                  </a:cubicBezTo>
                  <a:cubicBezTo>
                    <a:pt x="12661" y="134"/>
                    <a:pt x="12616" y="1"/>
                    <a:pt x="12548"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5"/>
            <p:cNvSpPr/>
            <p:nvPr/>
          </p:nvSpPr>
          <p:spPr>
            <a:xfrm>
              <a:off x="6730705" y="3704426"/>
              <a:ext cx="184020" cy="73767"/>
            </a:xfrm>
            <a:custGeom>
              <a:avLst/>
              <a:gdLst/>
              <a:ahLst/>
              <a:cxnLst/>
              <a:rect l="l" t="t" r="r" b="b"/>
              <a:pathLst>
                <a:path w="10657" h="4272" extrusionOk="0">
                  <a:moveTo>
                    <a:pt x="10383" y="1"/>
                  </a:moveTo>
                  <a:cubicBezTo>
                    <a:pt x="10364" y="1"/>
                    <a:pt x="10344" y="5"/>
                    <a:pt x="10324" y="15"/>
                  </a:cubicBezTo>
                  <a:cubicBezTo>
                    <a:pt x="6883" y="1283"/>
                    <a:pt x="3442" y="2642"/>
                    <a:pt x="91" y="4181"/>
                  </a:cubicBezTo>
                  <a:cubicBezTo>
                    <a:pt x="1" y="4272"/>
                    <a:pt x="91" y="4272"/>
                    <a:pt x="91" y="4272"/>
                  </a:cubicBezTo>
                  <a:cubicBezTo>
                    <a:pt x="3533" y="3094"/>
                    <a:pt x="7064" y="1917"/>
                    <a:pt x="10415" y="378"/>
                  </a:cubicBezTo>
                  <a:cubicBezTo>
                    <a:pt x="10657" y="297"/>
                    <a:pt x="10540" y="1"/>
                    <a:pt x="10383"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5"/>
            <p:cNvSpPr/>
            <p:nvPr/>
          </p:nvSpPr>
          <p:spPr>
            <a:xfrm>
              <a:off x="6078650" y="3108127"/>
              <a:ext cx="251777" cy="21135"/>
            </a:xfrm>
            <a:custGeom>
              <a:avLst/>
              <a:gdLst/>
              <a:ahLst/>
              <a:cxnLst/>
              <a:rect l="l" t="t" r="r" b="b"/>
              <a:pathLst>
                <a:path w="14581" h="1224" extrusionOk="0">
                  <a:moveTo>
                    <a:pt x="12107" y="0"/>
                  </a:moveTo>
                  <a:cubicBezTo>
                    <a:pt x="8067" y="0"/>
                    <a:pt x="4079" y="365"/>
                    <a:pt x="91" y="1042"/>
                  </a:cubicBezTo>
                  <a:cubicBezTo>
                    <a:pt x="0" y="1042"/>
                    <a:pt x="0" y="1223"/>
                    <a:pt x="91" y="1223"/>
                  </a:cubicBezTo>
                  <a:cubicBezTo>
                    <a:pt x="4891" y="861"/>
                    <a:pt x="9690" y="318"/>
                    <a:pt x="14580" y="136"/>
                  </a:cubicBezTo>
                  <a:lnTo>
                    <a:pt x="14580" y="46"/>
                  </a:lnTo>
                  <a:cubicBezTo>
                    <a:pt x="13753" y="15"/>
                    <a:pt x="12929" y="0"/>
                    <a:pt x="12107"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5"/>
            <p:cNvSpPr/>
            <p:nvPr/>
          </p:nvSpPr>
          <p:spPr>
            <a:xfrm>
              <a:off x="6210004" y="3121423"/>
              <a:ext cx="132925" cy="6268"/>
            </a:xfrm>
            <a:custGeom>
              <a:avLst/>
              <a:gdLst/>
              <a:ahLst/>
              <a:cxnLst/>
              <a:rect l="l" t="t" r="r" b="b"/>
              <a:pathLst>
                <a:path w="7698" h="363" extrusionOk="0">
                  <a:moveTo>
                    <a:pt x="7607" y="0"/>
                  </a:moveTo>
                  <a:cubicBezTo>
                    <a:pt x="5162" y="0"/>
                    <a:pt x="2626" y="91"/>
                    <a:pt x="91" y="182"/>
                  </a:cubicBezTo>
                  <a:cubicBezTo>
                    <a:pt x="0" y="182"/>
                    <a:pt x="0" y="363"/>
                    <a:pt x="91" y="363"/>
                  </a:cubicBezTo>
                  <a:cubicBezTo>
                    <a:pt x="2717" y="363"/>
                    <a:pt x="5162" y="363"/>
                    <a:pt x="7607" y="182"/>
                  </a:cubicBezTo>
                  <a:cubicBezTo>
                    <a:pt x="7698" y="182"/>
                    <a:pt x="7698" y="0"/>
                    <a:pt x="7607"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5"/>
            <p:cNvSpPr/>
            <p:nvPr/>
          </p:nvSpPr>
          <p:spPr>
            <a:xfrm>
              <a:off x="6537120" y="2771152"/>
              <a:ext cx="543874" cy="305358"/>
            </a:xfrm>
            <a:custGeom>
              <a:avLst/>
              <a:gdLst/>
              <a:ahLst/>
              <a:cxnLst/>
              <a:rect l="l" t="t" r="r" b="b"/>
              <a:pathLst>
                <a:path w="31497" h="17684" extrusionOk="0">
                  <a:moveTo>
                    <a:pt x="31225" y="1"/>
                  </a:moveTo>
                  <a:cubicBezTo>
                    <a:pt x="19815" y="2989"/>
                    <a:pt x="9491" y="10596"/>
                    <a:pt x="73" y="17478"/>
                  </a:cubicBezTo>
                  <a:cubicBezTo>
                    <a:pt x="0" y="17551"/>
                    <a:pt x="45" y="17684"/>
                    <a:pt x="161" y="17684"/>
                  </a:cubicBezTo>
                  <a:cubicBezTo>
                    <a:pt x="189" y="17684"/>
                    <a:pt x="220" y="17677"/>
                    <a:pt x="254" y="17659"/>
                  </a:cubicBezTo>
                  <a:cubicBezTo>
                    <a:pt x="5054" y="14490"/>
                    <a:pt x="9853" y="11139"/>
                    <a:pt x="14834" y="8151"/>
                  </a:cubicBezTo>
                  <a:cubicBezTo>
                    <a:pt x="20086" y="5072"/>
                    <a:pt x="25610" y="2355"/>
                    <a:pt x="31316" y="182"/>
                  </a:cubicBezTo>
                  <a:cubicBezTo>
                    <a:pt x="31497" y="182"/>
                    <a:pt x="31406" y="1"/>
                    <a:pt x="31225"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5"/>
            <p:cNvSpPr/>
            <p:nvPr/>
          </p:nvSpPr>
          <p:spPr>
            <a:xfrm>
              <a:off x="6854237" y="2788040"/>
              <a:ext cx="231022" cy="105090"/>
            </a:xfrm>
            <a:custGeom>
              <a:avLst/>
              <a:gdLst/>
              <a:ahLst/>
              <a:cxnLst/>
              <a:rect l="l" t="t" r="r" b="b"/>
              <a:pathLst>
                <a:path w="13379" h="6086" extrusionOk="0">
                  <a:moveTo>
                    <a:pt x="13202" y="0"/>
                  </a:moveTo>
                  <a:cubicBezTo>
                    <a:pt x="13180" y="0"/>
                    <a:pt x="13157" y="6"/>
                    <a:pt x="13132" y="19"/>
                  </a:cubicBezTo>
                  <a:cubicBezTo>
                    <a:pt x="8604" y="1468"/>
                    <a:pt x="4257" y="3460"/>
                    <a:pt x="91" y="5905"/>
                  </a:cubicBezTo>
                  <a:cubicBezTo>
                    <a:pt x="1" y="5905"/>
                    <a:pt x="91" y="6086"/>
                    <a:pt x="182" y="6086"/>
                  </a:cubicBezTo>
                  <a:cubicBezTo>
                    <a:pt x="4438" y="3913"/>
                    <a:pt x="8785" y="2101"/>
                    <a:pt x="13222" y="290"/>
                  </a:cubicBezTo>
                  <a:cubicBezTo>
                    <a:pt x="13378" y="212"/>
                    <a:pt x="13333" y="0"/>
                    <a:pt x="1320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5"/>
            <p:cNvSpPr/>
            <p:nvPr/>
          </p:nvSpPr>
          <p:spPr>
            <a:xfrm>
              <a:off x="6962142" y="2827444"/>
              <a:ext cx="90706" cy="39111"/>
            </a:xfrm>
            <a:custGeom>
              <a:avLst/>
              <a:gdLst/>
              <a:ahLst/>
              <a:cxnLst/>
              <a:rect l="l" t="t" r="r" b="b"/>
              <a:pathLst>
                <a:path w="5253" h="2265" extrusionOk="0">
                  <a:moveTo>
                    <a:pt x="4981" y="1"/>
                  </a:moveTo>
                  <a:cubicBezTo>
                    <a:pt x="3351" y="544"/>
                    <a:pt x="1721" y="1178"/>
                    <a:pt x="181" y="1993"/>
                  </a:cubicBezTo>
                  <a:cubicBezTo>
                    <a:pt x="0" y="2083"/>
                    <a:pt x="91" y="2265"/>
                    <a:pt x="272" y="2265"/>
                  </a:cubicBezTo>
                  <a:cubicBezTo>
                    <a:pt x="1993" y="1721"/>
                    <a:pt x="3532" y="1178"/>
                    <a:pt x="5072" y="363"/>
                  </a:cubicBezTo>
                  <a:cubicBezTo>
                    <a:pt x="5253" y="272"/>
                    <a:pt x="5162" y="1"/>
                    <a:pt x="498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5"/>
            <p:cNvSpPr/>
            <p:nvPr/>
          </p:nvSpPr>
          <p:spPr>
            <a:xfrm>
              <a:off x="7116945" y="3640329"/>
              <a:ext cx="148224" cy="42478"/>
            </a:xfrm>
            <a:custGeom>
              <a:avLst/>
              <a:gdLst/>
              <a:ahLst/>
              <a:cxnLst/>
              <a:rect l="l" t="t" r="r" b="b"/>
              <a:pathLst>
                <a:path w="8584" h="2460" extrusionOk="0">
                  <a:moveTo>
                    <a:pt x="8324" y="0"/>
                  </a:moveTo>
                  <a:cubicBezTo>
                    <a:pt x="8299" y="0"/>
                    <a:pt x="8271" y="5"/>
                    <a:pt x="8241" y="14"/>
                  </a:cubicBezTo>
                  <a:cubicBezTo>
                    <a:pt x="6792" y="377"/>
                    <a:pt x="5253" y="739"/>
                    <a:pt x="3713" y="920"/>
                  </a:cubicBezTo>
                  <a:cubicBezTo>
                    <a:pt x="2966" y="920"/>
                    <a:pt x="1914" y="614"/>
                    <a:pt x="1014" y="614"/>
                  </a:cubicBezTo>
                  <a:cubicBezTo>
                    <a:pt x="714" y="614"/>
                    <a:pt x="431" y="648"/>
                    <a:pt x="182" y="739"/>
                  </a:cubicBezTo>
                  <a:cubicBezTo>
                    <a:pt x="91" y="830"/>
                    <a:pt x="0" y="920"/>
                    <a:pt x="0" y="1011"/>
                  </a:cubicBezTo>
                  <a:cubicBezTo>
                    <a:pt x="91" y="1826"/>
                    <a:pt x="815" y="2188"/>
                    <a:pt x="1449" y="2460"/>
                  </a:cubicBezTo>
                  <a:cubicBezTo>
                    <a:pt x="667" y="1677"/>
                    <a:pt x="387" y="1286"/>
                    <a:pt x="655" y="1286"/>
                  </a:cubicBezTo>
                  <a:cubicBezTo>
                    <a:pt x="728" y="1286"/>
                    <a:pt x="841" y="1315"/>
                    <a:pt x="997" y="1373"/>
                  </a:cubicBezTo>
                  <a:cubicBezTo>
                    <a:pt x="1178" y="1373"/>
                    <a:pt x="1359" y="1463"/>
                    <a:pt x="1540" y="1463"/>
                  </a:cubicBezTo>
                  <a:cubicBezTo>
                    <a:pt x="2123" y="1569"/>
                    <a:pt x="2707" y="1613"/>
                    <a:pt x="3309" y="1613"/>
                  </a:cubicBezTo>
                  <a:cubicBezTo>
                    <a:pt x="3734" y="1613"/>
                    <a:pt x="4169" y="1591"/>
                    <a:pt x="4619" y="1554"/>
                  </a:cubicBezTo>
                  <a:cubicBezTo>
                    <a:pt x="5977" y="1463"/>
                    <a:pt x="7245" y="1101"/>
                    <a:pt x="8422" y="377"/>
                  </a:cubicBezTo>
                  <a:cubicBezTo>
                    <a:pt x="8584" y="296"/>
                    <a:pt x="8529" y="0"/>
                    <a:pt x="8324"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5"/>
            <p:cNvSpPr/>
            <p:nvPr/>
          </p:nvSpPr>
          <p:spPr>
            <a:xfrm>
              <a:off x="7148216" y="3667145"/>
              <a:ext cx="101654" cy="20358"/>
            </a:xfrm>
            <a:custGeom>
              <a:avLst/>
              <a:gdLst/>
              <a:ahLst/>
              <a:cxnLst/>
              <a:rect l="l" t="t" r="r" b="b"/>
              <a:pathLst>
                <a:path w="5887" h="1179" extrusionOk="0">
                  <a:moveTo>
                    <a:pt x="5615" y="1"/>
                  </a:moveTo>
                  <a:cubicBezTo>
                    <a:pt x="3804" y="182"/>
                    <a:pt x="1993" y="725"/>
                    <a:pt x="182" y="997"/>
                  </a:cubicBezTo>
                  <a:cubicBezTo>
                    <a:pt x="1" y="997"/>
                    <a:pt x="1" y="1178"/>
                    <a:pt x="182" y="1178"/>
                  </a:cubicBezTo>
                  <a:cubicBezTo>
                    <a:pt x="1993" y="1178"/>
                    <a:pt x="3895" y="907"/>
                    <a:pt x="5706" y="273"/>
                  </a:cubicBezTo>
                  <a:cubicBezTo>
                    <a:pt x="5887" y="182"/>
                    <a:pt x="5796" y="1"/>
                    <a:pt x="5615"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5"/>
            <p:cNvSpPr/>
            <p:nvPr/>
          </p:nvSpPr>
          <p:spPr>
            <a:xfrm>
              <a:off x="7760056" y="2561300"/>
              <a:ext cx="243524" cy="144201"/>
            </a:xfrm>
            <a:custGeom>
              <a:avLst/>
              <a:gdLst/>
              <a:ahLst/>
              <a:cxnLst/>
              <a:rect l="l" t="t" r="r" b="b"/>
              <a:pathLst>
                <a:path w="14103" h="8351" extrusionOk="0">
                  <a:moveTo>
                    <a:pt x="263" y="1"/>
                  </a:moveTo>
                  <a:cubicBezTo>
                    <a:pt x="113" y="1"/>
                    <a:pt x="1" y="213"/>
                    <a:pt x="157" y="290"/>
                  </a:cubicBezTo>
                  <a:cubicBezTo>
                    <a:pt x="4866" y="2826"/>
                    <a:pt x="9484" y="5543"/>
                    <a:pt x="14012" y="8350"/>
                  </a:cubicBezTo>
                  <a:lnTo>
                    <a:pt x="14102" y="8350"/>
                  </a:lnTo>
                  <a:cubicBezTo>
                    <a:pt x="9575" y="5362"/>
                    <a:pt x="5047" y="2554"/>
                    <a:pt x="338" y="19"/>
                  </a:cubicBezTo>
                  <a:cubicBezTo>
                    <a:pt x="312" y="6"/>
                    <a:pt x="287" y="1"/>
                    <a:pt x="263"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5"/>
            <p:cNvSpPr/>
            <p:nvPr/>
          </p:nvSpPr>
          <p:spPr>
            <a:xfrm>
              <a:off x="7882051" y="2668859"/>
              <a:ext cx="169999" cy="91362"/>
            </a:xfrm>
            <a:custGeom>
              <a:avLst/>
              <a:gdLst/>
              <a:ahLst/>
              <a:cxnLst/>
              <a:rect l="l" t="t" r="r" b="b"/>
              <a:pathLst>
                <a:path w="9845" h="5291" extrusionOk="0">
                  <a:moveTo>
                    <a:pt x="48" y="1"/>
                  </a:moveTo>
                  <a:cubicBezTo>
                    <a:pt x="27" y="1"/>
                    <a:pt x="1" y="65"/>
                    <a:pt x="65" y="129"/>
                  </a:cubicBezTo>
                  <a:cubicBezTo>
                    <a:pt x="2781" y="2574"/>
                    <a:pt x="6041" y="4294"/>
                    <a:pt x="9664" y="5291"/>
                  </a:cubicBezTo>
                  <a:cubicBezTo>
                    <a:pt x="9845" y="5291"/>
                    <a:pt x="9845" y="5019"/>
                    <a:pt x="9754" y="5019"/>
                  </a:cubicBezTo>
                  <a:cubicBezTo>
                    <a:pt x="6313" y="3661"/>
                    <a:pt x="3144" y="2031"/>
                    <a:pt x="65" y="38"/>
                  </a:cubicBezTo>
                  <a:cubicBezTo>
                    <a:pt x="65" y="12"/>
                    <a:pt x="57" y="1"/>
                    <a:pt x="48"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5"/>
            <p:cNvSpPr/>
            <p:nvPr/>
          </p:nvSpPr>
          <p:spPr>
            <a:xfrm>
              <a:off x="7922543" y="2726947"/>
              <a:ext cx="135325" cy="63303"/>
            </a:xfrm>
            <a:custGeom>
              <a:avLst/>
              <a:gdLst/>
              <a:ahLst/>
              <a:cxnLst/>
              <a:rect l="l" t="t" r="r" b="b"/>
              <a:pathLst>
                <a:path w="7837" h="3666" extrusionOk="0">
                  <a:moveTo>
                    <a:pt x="114" y="0"/>
                  </a:moveTo>
                  <a:cubicBezTo>
                    <a:pt x="46" y="0"/>
                    <a:pt x="1" y="133"/>
                    <a:pt x="74" y="206"/>
                  </a:cubicBezTo>
                  <a:cubicBezTo>
                    <a:pt x="2247" y="1927"/>
                    <a:pt x="4874" y="3104"/>
                    <a:pt x="7681" y="3647"/>
                  </a:cubicBezTo>
                  <a:cubicBezTo>
                    <a:pt x="7694" y="3660"/>
                    <a:pt x="7706" y="3665"/>
                    <a:pt x="7718" y="3665"/>
                  </a:cubicBezTo>
                  <a:cubicBezTo>
                    <a:pt x="7791" y="3665"/>
                    <a:pt x="7837" y="3453"/>
                    <a:pt x="7681" y="3376"/>
                  </a:cubicBezTo>
                  <a:cubicBezTo>
                    <a:pt x="5055" y="2561"/>
                    <a:pt x="2519" y="1383"/>
                    <a:pt x="165" y="25"/>
                  </a:cubicBezTo>
                  <a:cubicBezTo>
                    <a:pt x="147" y="8"/>
                    <a:pt x="130" y="0"/>
                    <a:pt x="114"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5"/>
            <p:cNvSpPr/>
            <p:nvPr/>
          </p:nvSpPr>
          <p:spPr>
            <a:xfrm>
              <a:off x="7988142" y="2791165"/>
              <a:ext cx="63907" cy="26920"/>
            </a:xfrm>
            <a:custGeom>
              <a:avLst/>
              <a:gdLst/>
              <a:ahLst/>
              <a:cxnLst/>
              <a:rect l="l" t="t" r="r" b="b"/>
              <a:pathLst>
                <a:path w="3701" h="1559" extrusionOk="0">
                  <a:moveTo>
                    <a:pt x="131" y="0"/>
                  </a:moveTo>
                  <a:cubicBezTo>
                    <a:pt x="56" y="0"/>
                    <a:pt x="1" y="200"/>
                    <a:pt x="78" y="200"/>
                  </a:cubicBezTo>
                  <a:cubicBezTo>
                    <a:pt x="1075" y="924"/>
                    <a:pt x="2252" y="1468"/>
                    <a:pt x="3520" y="1558"/>
                  </a:cubicBezTo>
                  <a:cubicBezTo>
                    <a:pt x="3610" y="1558"/>
                    <a:pt x="3701" y="1377"/>
                    <a:pt x="3610" y="1287"/>
                  </a:cubicBezTo>
                  <a:cubicBezTo>
                    <a:pt x="2976" y="1105"/>
                    <a:pt x="2433" y="1015"/>
                    <a:pt x="1890" y="743"/>
                  </a:cubicBezTo>
                  <a:cubicBezTo>
                    <a:pt x="1256" y="562"/>
                    <a:pt x="712" y="290"/>
                    <a:pt x="169" y="19"/>
                  </a:cubicBezTo>
                  <a:cubicBezTo>
                    <a:pt x="156" y="6"/>
                    <a:pt x="143" y="0"/>
                    <a:pt x="131"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5"/>
            <p:cNvSpPr/>
            <p:nvPr/>
          </p:nvSpPr>
          <p:spPr>
            <a:xfrm>
              <a:off x="5891004" y="3431029"/>
              <a:ext cx="835039" cy="260860"/>
            </a:xfrm>
            <a:custGeom>
              <a:avLst/>
              <a:gdLst/>
              <a:ahLst/>
              <a:cxnLst/>
              <a:rect l="l" t="t" r="r" b="b"/>
              <a:pathLst>
                <a:path w="48359" h="15107" extrusionOk="0">
                  <a:moveTo>
                    <a:pt x="47543" y="1"/>
                  </a:moveTo>
                  <a:cubicBezTo>
                    <a:pt x="42291" y="1"/>
                    <a:pt x="36495" y="1359"/>
                    <a:pt x="31424" y="2536"/>
                  </a:cubicBezTo>
                  <a:cubicBezTo>
                    <a:pt x="26534" y="3623"/>
                    <a:pt x="21825" y="5525"/>
                    <a:pt x="16935" y="6430"/>
                  </a:cubicBezTo>
                  <a:cubicBezTo>
                    <a:pt x="12679" y="7155"/>
                    <a:pt x="8060" y="7064"/>
                    <a:pt x="4166" y="9238"/>
                  </a:cubicBezTo>
                  <a:cubicBezTo>
                    <a:pt x="2083" y="10415"/>
                    <a:pt x="1" y="12588"/>
                    <a:pt x="1359" y="14943"/>
                  </a:cubicBezTo>
                  <a:cubicBezTo>
                    <a:pt x="1397" y="15057"/>
                    <a:pt x="1482" y="15107"/>
                    <a:pt x="1569" y="15107"/>
                  </a:cubicBezTo>
                  <a:cubicBezTo>
                    <a:pt x="1689" y="15107"/>
                    <a:pt x="1812" y="15010"/>
                    <a:pt x="1812" y="14852"/>
                  </a:cubicBezTo>
                  <a:cubicBezTo>
                    <a:pt x="1087" y="9600"/>
                    <a:pt x="9781" y="8604"/>
                    <a:pt x="13131" y="8151"/>
                  </a:cubicBezTo>
                  <a:cubicBezTo>
                    <a:pt x="16573" y="7698"/>
                    <a:pt x="20014" y="6974"/>
                    <a:pt x="23455" y="6068"/>
                  </a:cubicBezTo>
                  <a:cubicBezTo>
                    <a:pt x="27621" y="4800"/>
                    <a:pt x="31967" y="3714"/>
                    <a:pt x="36314" y="2899"/>
                  </a:cubicBezTo>
                  <a:cubicBezTo>
                    <a:pt x="40117" y="2265"/>
                    <a:pt x="44102" y="2084"/>
                    <a:pt x="47815" y="906"/>
                  </a:cubicBezTo>
                  <a:cubicBezTo>
                    <a:pt x="48358" y="725"/>
                    <a:pt x="48086" y="1"/>
                    <a:pt x="47543"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5"/>
            <p:cNvSpPr/>
            <p:nvPr/>
          </p:nvSpPr>
          <p:spPr>
            <a:xfrm>
              <a:off x="6643142" y="3448228"/>
              <a:ext cx="228311" cy="45379"/>
            </a:xfrm>
            <a:custGeom>
              <a:avLst/>
              <a:gdLst/>
              <a:ahLst/>
              <a:cxnLst/>
              <a:rect l="l" t="t" r="r" b="b"/>
              <a:pathLst>
                <a:path w="13222" h="2628" extrusionOk="0">
                  <a:moveTo>
                    <a:pt x="13131" y="1"/>
                  </a:moveTo>
                  <a:cubicBezTo>
                    <a:pt x="8785" y="273"/>
                    <a:pt x="4347" y="997"/>
                    <a:pt x="182" y="2265"/>
                  </a:cubicBezTo>
                  <a:cubicBezTo>
                    <a:pt x="1" y="2355"/>
                    <a:pt x="91" y="2627"/>
                    <a:pt x="272" y="2627"/>
                  </a:cubicBezTo>
                  <a:cubicBezTo>
                    <a:pt x="4528" y="1540"/>
                    <a:pt x="8785" y="725"/>
                    <a:pt x="13131" y="182"/>
                  </a:cubicBezTo>
                  <a:cubicBezTo>
                    <a:pt x="13222" y="182"/>
                    <a:pt x="13222" y="1"/>
                    <a:pt x="1313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5"/>
            <p:cNvSpPr/>
            <p:nvPr/>
          </p:nvSpPr>
          <p:spPr>
            <a:xfrm>
              <a:off x="6741653" y="3462301"/>
              <a:ext cx="139193" cy="29735"/>
            </a:xfrm>
            <a:custGeom>
              <a:avLst/>
              <a:gdLst/>
              <a:ahLst/>
              <a:cxnLst/>
              <a:rect l="l" t="t" r="r" b="b"/>
              <a:pathLst>
                <a:path w="8061" h="1722" extrusionOk="0">
                  <a:moveTo>
                    <a:pt x="7879" y="1"/>
                  </a:moveTo>
                  <a:cubicBezTo>
                    <a:pt x="5253" y="273"/>
                    <a:pt x="2717" y="725"/>
                    <a:pt x="182" y="1450"/>
                  </a:cubicBezTo>
                  <a:cubicBezTo>
                    <a:pt x="1" y="1450"/>
                    <a:pt x="1" y="1722"/>
                    <a:pt x="182" y="1722"/>
                  </a:cubicBezTo>
                  <a:cubicBezTo>
                    <a:pt x="2627" y="1178"/>
                    <a:pt x="5253" y="997"/>
                    <a:pt x="7879" y="454"/>
                  </a:cubicBezTo>
                  <a:cubicBezTo>
                    <a:pt x="8060" y="454"/>
                    <a:pt x="8060" y="91"/>
                    <a:pt x="787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5"/>
            <p:cNvSpPr/>
            <p:nvPr/>
          </p:nvSpPr>
          <p:spPr>
            <a:xfrm>
              <a:off x="6690058" y="3196485"/>
              <a:ext cx="250206" cy="84455"/>
            </a:xfrm>
            <a:custGeom>
              <a:avLst/>
              <a:gdLst/>
              <a:ahLst/>
              <a:cxnLst/>
              <a:rect l="l" t="t" r="r" b="b"/>
              <a:pathLst>
                <a:path w="14490" h="4891" extrusionOk="0">
                  <a:moveTo>
                    <a:pt x="14490" y="0"/>
                  </a:moveTo>
                  <a:cubicBezTo>
                    <a:pt x="9599" y="1177"/>
                    <a:pt x="4800" y="2807"/>
                    <a:pt x="91" y="4709"/>
                  </a:cubicBezTo>
                  <a:cubicBezTo>
                    <a:pt x="0" y="4800"/>
                    <a:pt x="0" y="4890"/>
                    <a:pt x="91" y="4890"/>
                  </a:cubicBezTo>
                  <a:cubicBezTo>
                    <a:pt x="4890" y="3170"/>
                    <a:pt x="9690" y="1630"/>
                    <a:pt x="14490" y="91"/>
                  </a:cubicBezTo>
                  <a:lnTo>
                    <a:pt x="14490" y="0"/>
                  </a:ln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5"/>
            <p:cNvSpPr/>
            <p:nvPr/>
          </p:nvSpPr>
          <p:spPr>
            <a:xfrm>
              <a:off x="6810464" y="3232436"/>
              <a:ext cx="89135" cy="29735"/>
            </a:xfrm>
            <a:custGeom>
              <a:avLst/>
              <a:gdLst/>
              <a:ahLst/>
              <a:cxnLst/>
              <a:rect l="l" t="t" r="r" b="b"/>
              <a:pathLst>
                <a:path w="5162" h="1722" extrusionOk="0">
                  <a:moveTo>
                    <a:pt x="4890" y="1"/>
                  </a:moveTo>
                  <a:cubicBezTo>
                    <a:pt x="3260" y="363"/>
                    <a:pt x="1721" y="816"/>
                    <a:pt x="181" y="1450"/>
                  </a:cubicBezTo>
                  <a:cubicBezTo>
                    <a:pt x="0" y="1450"/>
                    <a:pt x="91" y="1722"/>
                    <a:pt x="272" y="1722"/>
                  </a:cubicBezTo>
                  <a:cubicBezTo>
                    <a:pt x="1902" y="1359"/>
                    <a:pt x="3441" y="816"/>
                    <a:pt x="4981" y="273"/>
                  </a:cubicBezTo>
                  <a:cubicBezTo>
                    <a:pt x="5162" y="182"/>
                    <a:pt x="5071" y="1"/>
                    <a:pt x="4890"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5"/>
            <p:cNvSpPr/>
            <p:nvPr/>
          </p:nvSpPr>
          <p:spPr>
            <a:xfrm>
              <a:off x="5931669" y="3307308"/>
              <a:ext cx="250206" cy="23674"/>
            </a:xfrm>
            <a:custGeom>
              <a:avLst/>
              <a:gdLst/>
              <a:ahLst/>
              <a:cxnLst/>
              <a:rect l="l" t="t" r="r" b="b"/>
              <a:pathLst>
                <a:path w="14490" h="1371" extrusionOk="0">
                  <a:moveTo>
                    <a:pt x="13182" y="0"/>
                  </a:moveTo>
                  <a:cubicBezTo>
                    <a:pt x="8789" y="0"/>
                    <a:pt x="4409" y="443"/>
                    <a:pt x="181" y="1189"/>
                  </a:cubicBezTo>
                  <a:cubicBezTo>
                    <a:pt x="0" y="1189"/>
                    <a:pt x="0" y="1370"/>
                    <a:pt x="181" y="1370"/>
                  </a:cubicBezTo>
                  <a:cubicBezTo>
                    <a:pt x="4890" y="827"/>
                    <a:pt x="9599" y="646"/>
                    <a:pt x="14399" y="193"/>
                  </a:cubicBezTo>
                  <a:cubicBezTo>
                    <a:pt x="14489" y="193"/>
                    <a:pt x="14489" y="12"/>
                    <a:pt x="14399" y="12"/>
                  </a:cubicBezTo>
                  <a:cubicBezTo>
                    <a:pt x="13993" y="4"/>
                    <a:pt x="13587" y="0"/>
                    <a:pt x="1318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5"/>
            <p:cNvSpPr/>
            <p:nvPr/>
          </p:nvSpPr>
          <p:spPr>
            <a:xfrm>
              <a:off x="6019233" y="3332138"/>
              <a:ext cx="200165" cy="14470"/>
            </a:xfrm>
            <a:custGeom>
              <a:avLst/>
              <a:gdLst/>
              <a:ahLst/>
              <a:cxnLst/>
              <a:rect l="l" t="t" r="r" b="b"/>
              <a:pathLst>
                <a:path w="11592" h="838" extrusionOk="0">
                  <a:moveTo>
                    <a:pt x="9650" y="0"/>
                  </a:moveTo>
                  <a:cubicBezTo>
                    <a:pt x="6466" y="0"/>
                    <a:pt x="3292" y="201"/>
                    <a:pt x="181" y="657"/>
                  </a:cubicBezTo>
                  <a:cubicBezTo>
                    <a:pt x="0" y="657"/>
                    <a:pt x="0" y="838"/>
                    <a:pt x="181" y="838"/>
                  </a:cubicBezTo>
                  <a:cubicBezTo>
                    <a:pt x="3894" y="566"/>
                    <a:pt x="7607" y="657"/>
                    <a:pt x="11501" y="385"/>
                  </a:cubicBezTo>
                  <a:cubicBezTo>
                    <a:pt x="11592" y="385"/>
                    <a:pt x="11592" y="23"/>
                    <a:pt x="11501" y="23"/>
                  </a:cubicBezTo>
                  <a:cubicBezTo>
                    <a:pt x="10884" y="8"/>
                    <a:pt x="10267" y="0"/>
                    <a:pt x="9650"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5"/>
            <p:cNvSpPr/>
            <p:nvPr/>
          </p:nvSpPr>
          <p:spPr>
            <a:xfrm>
              <a:off x="6167785" y="3338182"/>
              <a:ext cx="111030" cy="14677"/>
            </a:xfrm>
            <a:custGeom>
              <a:avLst/>
              <a:gdLst/>
              <a:ahLst/>
              <a:cxnLst/>
              <a:rect l="l" t="t" r="r" b="b"/>
              <a:pathLst>
                <a:path w="6430" h="850" extrusionOk="0">
                  <a:moveTo>
                    <a:pt x="5606" y="1"/>
                  </a:moveTo>
                  <a:cubicBezTo>
                    <a:pt x="4885" y="1"/>
                    <a:pt x="4188" y="103"/>
                    <a:pt x="3441" y="307"/>
                  </a:cubicBezTo>
                  <a:cubicBezTo>
                    <a:pt x="2445" y="397"/>
                    <a:pt x="1359" y="488"/>
                    <a:pt x="181" y="578"/>
                  </a:cubicBezTo>
                  <a:cubicBezTo>
                    <a:pt x="0" y="578"/>
                    <a:pt x="0" y="850"/>
                    <a:pt x="181" y="850"/>
                  </a:cubicBezTo>
                  <a:cubicBezTo>
                    <a:pt x="1268" y="850"/>
                    <a:pt x="2355" y="850"/>
                    <a:pt x="3532" y="759"/>
                  </a:cubicBezTo>
                  <a:cubicBezTo>
                    <a:pt x="4437" y="759"/>
                    <a:pt x="5434" y="578"/>
                    <a:pt x="6339" y="307"/>
                  </a:cubicBezTo>
                  <a:cubicBezTo>
                    <a:pt x="6430" y="216"/>
                    <a:pt x="6430" y="35"/>
                    <a:pt x="6339" y="35"/>
                  </a:cubicBezTo>
                  <a:cubicBezTo>
                    <a:pt x="6090" y="12"/>
                    <a:pt x="5847" y="1"/>
                    <a:pt x="5606"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5"/>
            <p:cNvSpPr/>
            <p:nvPr/>
          </p:nvSpPr>
          <p:spPr>
            <a:xfrm>
              <a:off x="8238124" y="3440423"/>
              <a:ext cx="15644" cy="26592"/>
            </a:xfrm>
            <a:custGeom>
              <a:avLst/>
              <a:gdLst/>
              <a:ahLst/>
              <a:cxnLst/>
              <a:rect l="l" t="t" r="r" b="b"/>
              <a:pathLst>
                <a:path w="906" h="1540" extrusionOk="0">
                  <a:moveTo>
                    <a:pt x="0" y="0"/>
                  </a:moveTo>
                  <a:lnTo>
                    <a:pt x="0" y="91"/>
                  </a:lnTo>
                  <a:cubicBezTo>
                    <a:pt x="543" y="362"/>
                    <a:pt x="815" y="906"/>
                    <a:pt x="725" y="1540"/>
                  </a:cubicBezTo>
                  <a:lnTo>
                    <a:pt x="815" y="1540"/>
                  </a:lnTo>
                  <a:cubicBezTo>
                    <a:pt x="906" y="906"/>
                    <a:pt x="543" y="272"/>
                    <a:pt x="0"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5"/>
            <p:cNvSpPr/>
            <p:nvPr/>
          </p:nvSpPr>
          <p:spPr>
            <a:xfrm>
              <a:off x="8122397" y="2689839"/>
              <a:ext cx="82901" cy="10965"/>
            </a:xfrm>
            <a:custGeom>
              <a:avLst/>
              <a:gdLst/>
              <a:ahLst/>
              <a:cxnLst/>
              <a:rect l="l" t="t" r="r" b="b"/>
              <a:pathLst>
                <a:path w="4801" h="635" extrusionOk="0">
                  <a:moveTo>
                    <a:pt x="4529" y="1"/>
                  </a:moveTo>
                  <a:cubicBezTo>
                    <a:pt x="3080" y="1"/>
                    <a:pt x="1631" y="91"/>
                    <a:pt x="182" y="363"/>
                  </a:cubicBezTo>
                  <a:cubicBezTo>
                    <a:pt x="1" y="363"/>
                    <a:pt x="1" y="634"/>
                    <a:pt x="182" y="634"/>
                  </a:cubicBezTo>
                  <a:cubicBezTo>
                    <a:pt x="1631" y="634"/>
                    <a:pt x="3080" y="544"/>
                    <a:pt x="4529" y="363"/>
                  </a:cubicBezTo>
                  <a:cubicBezTo>
                    <a:pt x="4710" y="272"/>
                    <a:pt x="4800" y="1"/>
                    <a:pt x="452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5"/>
            <p:cNvSpPr/>
            <p:nvPr/>
          </p:nvSpPr>
          <p:spPr>
            <a:xfrm>
              <a:off x="8097376" y="2723062"/>
              <a:ext cx="95403" cy="15264"/>
            </a:xfrm>
            <a:custGeom>
              <a:avLst/>
              <a:gdLst/>
              <a:ahLst/>
              <a:cxnLst/>
              <a:rect l="l" t="t" r="r" b="b"/>
              <a:pathLst>
                <a:path w="5525" h="884" extrusionOk="0">
                  <a:moveTo>
                    <a:pt x="4041" y="1"/>
                  </a:moveTo>
                  <a:cubicBezTo>
                    <a:pt x="2729" y="1"/>
                    <a:pt x="1405" y="205"/>
                    <a:pt x="182" y="612"/>
                  </a:cubicBezTo>
                  <a:cubicBezTo>
                    <a:pt x="1" y="612"/>
                    <a:pt x="91" y="884"/>
                    <a:pt x="273" y="884"/>
                  </a:cubicBezTo>
                  <a:cubicBezTo>
                    <a:pt x="1903" y="793"/>
                    <a:pt x="3623" y="703"/>
                    <a:pt x="5344" y="340"/>
                  </a:cubicBezTo>
                  <a:cubicBezTo>
                    <a:pt x="5525" y="340"/>
                    <a:pt x="5525" y="69"/>
                    <a:pt x="5344" y="69"/>
                  </a:cubicBezTo>
                  <a:cubicBezTo>
                    <a:pt x="4914" y="24"/>
                    <a:pt x="4478" y="1"/>
                    <a:pt x="404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5"/>
            <p:cNvSpPr/>
            <p:nvPr/>
          </p:nvSpPr>
          <p:spPr>
            <a:xfrm>
              <a:off x="8098948" y="2749619"/>
              <a:ext cx="100100" cy="15299"/>
            </a:xfrm>
            <a:custGeom>
              <a:avLst/>
              <a:gdLst/>
              <a:ahLst/>
              <a:cxnLst/>
              <a:rect l="l" t="t" r="r" b="b"/>
              <a:pathLst>
                <a:path w="5797" h="886" extrusionOk="0">
                  <a:moveTo>
                    <a:pt x="4121" y="1"/>
                  </a:moveTo>
                  <a:cubicBezTo>
                    <a:pt x="2778" y="1"/>
                    <a:pt x="1434" y="187"/>
                    <a:pt x="91" y="523"/>
                  </a:cubicBezTo>
                  <a:cubicBezTo>
                    <a:pt x="0" y="614"/>
                    <a:pt x="0" y="795"/>
                    <a:pt x="91" y="885"/>
                  </a:cubicBezTo>
                  <a:cubicBezTo>
                    <a:pt x="1902" y="885"/>
                    <a:pt x="3713" y="795"/>
                    <a:pt x="5524" y="433"/>
                  </a:cubicBezTo>
                  <a:cubicBezTo>
                    <a:pt x="5706" y="433"/>
                    <a:pt x="5796" y="70"/>
                    <a:pt x="5524" y="70"/>
                  </a:cubicBezTo>
                  <a:cubicBezTo>
                    <a:pt x="5057" y="23"/>
                    <a:pt x="4589" y="1"/>
                    <a:pt x="412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5"/>
            <p:cNvSpPr/>
            <p:nvPr/>
          </p:nvSpPr>
          <p:spPr>
            <a:xfrm>
              <a:off x="7446892" y="3327994"/>
              <a:ext cx="759960" cy="323541"/>
            </a:xfrm>
            <a:custGeom>
              <a:avLst/>
              <a:gdLst/>
              <a:ahLst/>
              <a:cxnLst/>
              <a:rect l="l" t="t" r="r" b="b"/>
              <a:pathLst>
                <a:path w="44011" h="18737" extrusionOk="0">
                  <a:moveTo>
                    <a:pt x="39656" y="1"/>
                  </a:moveTo>
                  <a:cubicBezTo>
                    <a:pt x="33778" y="1"/>
                    <a:pt x="28037" y="2833"/>
                    <a:pt x="23002" y="5606"/>
                  </a:cubicBezTo>
                  <a:cubicBezTo>
                    <a:pt x="15304" y="9952"/>
                    <a:pt x="7697" y="14390"/>
                    <a:pt x="0" y="18736"/>
                  </a:cubicBezTo>
                  <a:cubicBezTo>
                    <a:pt x="7064" y="14933"/>
                    <a:pt x="14218" y="10948"/>
                    <a:pt x="21281" y="7054"/>
                  </a:cubicBezTo>
                  <a:cubicBezTo>
                    <a:pt x="27524" y="3656"/>
                    <a:pt x="33699" y="603"/>
                    <a:pt x="40767" y="603"/>
                  </a:cubicBezTo>
                  <a:cubicBezTo>
                    <a:pt x="41798" y="603"/>
                    <a:pt x="42848" y="668"/>
                    <a:pt x="43920" y="806"/>
                  </a:cubicBezTo>
                  <a:cubicBezTo>
                    <a:pt x="44011" y="715"/>
                    <a:pt x="44011" y="534"/>
                    <a:pt x="43920" y="534"/>
                  </a:cubicBezTo>
                  <a:cubicBezTo>
                    <a:pt x="42496" y="165"/>
                    <a:pt x="41072" y="1"/>
                    <a:pt x="39656"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5"/>
            <p:cNvSpPr/>
            <p:nvPr/>
          </p:nvSpPr>
          <p:spPr>
            <a:xfrm>
              <a:off x="8086446" y="3365171"/>
              <a:ext cx="98528" cy="14280"/>
            </a:xfrm>
            <a:custGeom>
              <a:avLst/>
              <a:gdLst/>
              <a:ahLst/>
              <a:cxnLst/>
              <a:rect l="l" t="t" r="r" b="b"/>
              <a:pathLst>
                <a:path w="5706" h="827" extrusionOk="0">
                  <a:moveTo>
                    <a:pt x="3323" y="0"/>
                  </a:moveTo>
                  <a:cubicBezTo>
                    <a:pt x="2250" y="0"/>
                    <a:pt x="1185" y="185"/>
                    <a:pt x="181" y="555"/>
                  </a:cubicBezTo>
                  <a:cubicBezTo>
                    <a:pt x="0" y="645"/>
                    <a:pt x="91" y="826"/>
                    <a:pt x="181" y="826"/>
                  </a:cubicBezTo>
                  <a:cubicBezTo>
                    <a:pt x="1087" y="736"/>
                    <a:pt x="1992" y="555"/>
                    <a:pt x="2898" y="555"/>
                  </a:cubicBezTo>
                  <a:cubicBezTo>
                    <a:pt x="3351" y="555"/>
                    <a:pt x="3803" y="577"/>
                    <a:pt x="4256" y="577"/>
                  </a:cubicBezTo>
                  <a:cubicBezTo>
                    <a:pt x="4709" y="577"/>
                    <a:pt x="5162" y="555"/>
                    <a:pt x="5615" y="464"/>
                  </a:cubicBezTo>
                  <a:cubicBezTo>
                    <a:pt x="5705" y="464"/>
                    <a:pt x="5705" y="283"/>
                    <a:pt x="5615" y="283"/>
                  </a:cubicBezTo>
                  <a:cubicBezTo>
                    <a:pt x="4860" y="94"/>
                    <a:pt x="4090" y="0"/>
                    <a:pt x="332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5"/>
            <p:cNvSpPr/>
            <p:nvPr/>
          </p:nvSpPr>
          <p:spPr>
            <a:xfrm>
              <a:off x="7934751" y="3274551"/>
              <a:ext cx="267422" cy="67361"/>
            </a:xfrm>
            <a:custGeom>
              <a:avLst/>
              <a:gdLst/>
              <a:ahLst/>
              <a:cxnLst/>
              <a:rect l="l" t="t" r="r" b="b"/>
              <a:pathLst>
                <a:path w="15487" h="3901" extrusionOk="0">
                  <a:moveTo>
                    <a:pt x="12319" y="0"/>
                  </a:moveTo>
                  <a:cubicBezTo>
                    <a:pt x="8140" y="0"/>
                    <a:pt x="3452" y="2250"/>
                    <a:pt x="113" y="3847"/>
                  </a:cubicBezTo>
                  <a:lnTo>
                    <a:pt x="113" y="3847"/>
                  </a:lnTo>
                  <a:cubicBezTo>
                    <a:pt x="4456" y="1781"/>
                    <a:pt x="9255" y="712"/>
                    <a:pt x="14086" y="712"/>
                  </a:cubicBezTo>
                  <a:cubicBezTo>
                    <a:pt x="14462" y="712"/>
                    <a:pt x="14838" y="719"/>
                    <a:pt x="15215" y="731"/>
                  </a:cubicBezTo>
                  <a:cubicBezTo>
                    <a:pt x="15305" y="731"/>
                    <a:pt x="15486" y="460"/>
                    <a:pt x="15305" y="460"/>
                  </a:cubicBezTo>
                  <a:cubicBezTo>
                    <a:pt x="14360" y="139"/>
                    <a:pt x="13355" y="0"/>
                    <a:pt x="12319" y="0"/>
                  </a:cubicBezTo>
                  <a:close/>
                  <a:moveTo>
                    <a:pt x="113" y="3847"/>
                  </a:moveTo>
                  <a:cubicBezTo>
                    <a:pt x="76" y="3865"/>
                    <a:pt x="38" y="3883"/>
                    <a:pt x="1" y="3901"/>
                  </a:cubicBezTo>
                  <a:cubicBezTo>
                    <a:pt x="38" y="3883"/>
                    <a:pt x="76" y="3865"/>
                    <a:pt x="113" y="3847"/>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5"/>
            <p:cNvSpPr/>
            <p:nvPr/>
          </p:nvSpPr>
          <p:spPr>
            <a:xfrm>
              <a:off x="8045781" y="3255730"/>
              <a:ext cx="129800" cy="20514"/>
            </a:xfrm>
            <a:custGeom>
              <a:avLst/>
              <a:gdLst/>
              <a:ahLst/>
              <a:cxnLst/>
              <a:rect l="l" t="t" r="r" b="b"/>
              <a:pathLst>
                <a:path w="7517" h="1188" extrusionOk="0">
                  <a:moveTo>
                    <a:pt x="5502" y="0"/>
                  </a:moveTo>
                  <a:cubicBezTo>
                    <a:pt x="3703" y="0"/>
                    <a:pt x="1891" y="323"/>
                    <a:pt x="182" y="1006"/>
                  </a:cubicBezTo>
                  <a:cubicBezTo>
                    <a:pt x="1" y="1006"/>
                    <a:pt x="91" y="1188"/>
                    <a:pt x="182" y="1188"/>
                  </a:cubicBezTo>
                  <a:cubicBezTo>
                    <a:pt x="2536" y="735"/>
                    <a:pt x="4891" y="554"/>
                    <a:pt x="7245" y="463"/>
                  </a:cubicBezTo>
                  <a:cubicBezTo>
                    <a:pt x="7517" y="463"/>
                    <a:pt x="7517" y="101"/>
                    <a:pt x="7245" y="101"/>
                  </a:cubicBezTo>
                  <a:cubicBezTo>
                    <a:pt x="6668" y="34"/>
                    <a:pt x="6086" y="0"/>
                    <a:pt x="550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5"/>
            <p:cNvSpPr/>
            <p:nvPr/>
          </p:nvSpPr>
          <p:spPr>
            <a:xfrm>
              <a:off x="7248886" y="2610098"/>
              <a:ext cx="138589" cy="29890"/>
            </a:xfrm>
            <a:custGeom>
              <a:avLst/>
              <a:gdLst/>
              <a:ahLst/>
              <a:cxnLst/>
              <a:rect l="l" t="t" r="r" b="b"/>
              <a:pathLst>
                <a:path w="8026" h="1731" extrusionOk="0">
                  <a:moveTo>
                    <a:pt x="7845" y="0"/>
                  </a:moveTo>
                  <a:cubicBezTo>
                    <a:pt x="5309" y="272"/>
                    <a:pt x="2864" y="634"/>
                    <a:pt x="419" y="1177"/>
                  </a:cubicBezTo>
                  <a:cubicBezTo>
                    <a:pt x="1" y="1261"/>
                    <a:pt x="46" y="1731"/>
                    <a:pt x="341" y="1731"/>
                  </a:cubicBezTo>
                  <a:cubicBezTo>
                    <a:pt x="365" y="1731"/>
                    <a:pt x="391" y="1728"/>
                    <a:pt x="419" y="1721"/>
                  </a:cubicBezTo>
                  <a:cubicBezTo>
                    <a:pt x="2864" y="1268"/>
                    <a:pt x="5400" y="906"/>
                    <a:pt x="7845" y="362"/>
                  </a:cubicBezTo>
                  <a:cubicBezTo>
                    <a:pt x="8026" y="362"/>
                    <a:pt x="8026" y="91"/>
                    <a:pt x="7845"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5"/>
            <p:cNvSpPr/>
            <p:nvPr/>
          </p:nvSpPr>
          <p:spPr>
            <a:xfrm>
              <a:off x="7253324" y="2631786"/>
              <a:ext cx="151367" cy="31738"/>
            </a:xfrm>
            <a:custGeom>
              <a:avLst/>
              <a:gdLst/>
              <a:ahLst/>
              <a:cxnLst/>
              <a:rect l="l" t="t" r="r" b="b"/>
              <a:pathLst>
                <a:path w="8766" h="1838" extrusionOk="0">
                  <a:moveTo>
                    <a:pt x="7955" y="1"/>
                  </a:moveTo>
                  <a:cubicBezTo>
                    <a:pt x="5298" y="1"/>
                    <a:pt x="2654" y="464"/>
                    <a:pt x="162" y="1461"/>
                  </a:cubicBezTo>
                  <a:cubicBezTo>
                    <a:pt x="1" y="1541"/>
                    <a:pt x="55" y="1837"/>
                    <a:pt x="261" y="1837"/>
                  </a:cubicBezTo>
                  <a:cubicBezTo>
                    <a:pt x="286" y="1837"/>
                    <a:pt x="313" y="1833"/>
                    <a:pt x="343" y="1823"/>
                  </a:cubicBezTo>
                  <a:cubicBezTo>
                    <a:pt x="2969" y="917"/>
                    <a:pt x="5777" y="374"/>
                    <a:pt x="8674" y="193"/>
                  </a:cubicBezTo>
                  <a:cubicBezTo>
                    <a:pt x="8765" y="193"/>
                    <a:pt x="8765" y="12"/>
                    <a:pt x="8674" y="12"/>
                  </a:cubicBezTo>
                  <a:cubicBezTo>
                    <a:pt x="8435" y="4"/>
                    <a:pt x="8195" y="1"/>
                    <a:pt x="7955"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5"/>
            <p:cNvSpPr/>
            <p:nvPr/>
          </p:nvSpPr>
          <p:spPr>
            <a:xfrm>
              <a:off x="7301914" y="2648484"/>
              <a:ext cx="188768" cy="26057"/>
            </a:xfrm>
            <a:custGeom>
              <a:avLst/>
              <a:gdLst/>
              <a:ahLst/>
              <a:cxnLst/>
              <a:rect l="l" t="t" r="r" b="b"/>
              <a:pathLst>
                <a:path w="10932" h="1509" extrusionOk="0">
                  <a:moveTo>
                    <a:pt x="6210" y="0"/>
                  </a:moveTo>
                  <a:cubicBezTo>
                    <a:pt x="4127" y="0"/>
                    <a:pt x="2054" y="436"/>
                    <a:pt x="155" y="1309"/>
                  </a:cubicBezTo>
                  <a:cubicBezTo>
                    <a:pt x="0" y="1309"/>
                    <a:pt x="44" y="1508"/>
                    <a:pt x="174" y="1508"/>
                  </a:cubicBezTo>
                  <a:cubicBezTo>
                    <a:pt x="196" y="1508"/>
                    <a:pt x="220" y="1503"/>
                    <a:pt x="246" y="1490"/>
                  </a:cubicBezTo>
                  <a:cubicBezTo>
                    <a:pt x="2354" y="769"/>
                    <a:pt x="4563" y="388"/>
                    <a:pt x="6771" y="388"/>
                  </a:cubicBezTo>
                  <a:cubicBezTo>
                    <a:pt x="8167" y="388"/>
                    <a:pt x="9563" y="540"/>
                    <a:pt x="10932" y="856"/>
                  </a:cubicBezTo>
                  <a:lnTo>
                    <a:pt x="10932" y="766"/>
                  </a:lnTo>
                  <a:cubicBezTo>
                    <a:pt x="9401" y="255"/>
                    <a:pt x="7803" y="0"/>
                    <a:pt x="6210"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5"/>
            <p:cNvSpPr/>
            <p:nvPr/>
          </p:nvSpPr>
          <p:spPr>
            <a:xfrm>
              <a:off x="7392154" y="2456849"/>
              <a:ext cx="204741" cy="59866"/>
            </a:xfrm>
            <a:custGeom>
              <a:avLst/>
              <a:gdLst/>
              <a:ahLst/>
              <a:cxnLst/>
              <a:rect l="l" t="t" r="r" b="b"/>
              <a:pathLst>
                <a:path w="11857" h="3467" extrusionOk="0">
                  <a:moveTo>
                    <a:pt x="91" y="0"/>
                  </a:moveTo>
                  <a:cubicBezTo>
                    <a:pt x="91" y="0"/>
                    <a:pt x="1" y="91"/>
                    <a:pt x="91" y="91"/>
                  </a:cubicBezTo>
                  <a:cubicBezTo>
                    <a:pt x="3985" y="1268"/>
                    <a:pt x="7788" y="2536"/>
                    <a:pt x="11682" y="3442"/>
                  </a:cubicBezTo>
                  <a:cubicBezTo>
                    <a:pt x="11717" y="3459"/>
                    <a:pt x="11745" y="3466"/>
                    <a:pt x="11766" y="3466"/>
                  </a:cubicBezTo>
                  <a:cubicBezTo>
                    <a:pt x="11857" y="3466"/>
                    <a:pt x="11829" y="3334"/>
                    <a:pt x="11682" y="3261"/>
                  </a:cubicBezTo>
                  <a:cubicBezTo>
                    <a:pt x="7879" y="1993"/>
                    <a:pt x="3985" y="997"/>
                    <a:pt x="91"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5"/>
            <p:cNvSpPr/>
            <p:nvPr/>
          </p:nvSpPr>
          <p:spPr>
            <a:xfrm>
              <a:off x="7528412" y="2531583"/>
              <a:ext cx="52959" cy="19098"/>
            </a:xfrm>
            <a:custGeom>
              <a:avLst/>
              <a:gdLst/>
              <a:ahLst/>
              <a:cxnLst/>
              <a:rect l="l" t="t" r="r" b="b"/>
              <a:pathLst>
                <a:path w="3067" h="1106" extrusionOk="0">
                  <a:moveTo>
                    <a:pt x="131" y="1"/>
                  </a:moveTo>
                  <a:cubicBezTo>
                    <a:pt x="56" y="1"/>
                    <a:pt x="1" y="200"/>
                    <a:pt x="79" y="200"/>
                  </a:cubicBezTo>
                  <a:cubicBezTo>
                    <a:pt x="1075" y="563"/>
                    <a:pt x="2071" y="834"/>
                    <a:pt x="2976" y="1106"/>
                  </a:cubicBezTo>
                  <a:cubicBezTo>
                    <a:pt x="3067" y="1015"/>
                    <a:pt x="3067" y="925"/>
                    <a:pt x="2976" y="925"/>
                  </a:cubicBezTo>
                  <a:cubicBezTo>
                    <a:pt x="2071" y="563"/>
                    <a:pt x="1165" y="291"/>
                    <a:pt x="169" y="19"/>
                  </a:cubicBezTo>
                  <a:cubicBezTo>
                    <a:pt x="156" y="6"/>
                    <a:pt x="143" y="1"/>
                    <a:pt x="131"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5"/>
            <p:cNvSpPr/>
            <p:nvPr/>
          </p:nvSpPr>
          <p:spPr>
            <a:xfrm>
              <a:off x="5925401" y="3051058"/>
              <a:ext cx="511360" cy="149588"/>
            </a:xfrm>
            <a:custGeom>
              <a:avLst/>
              <a:gdLst/>
              <a:ahLst/>
              <a:cxnLst/>
              <a:rect l="l" t="t" r="r" b="b"/>
              <a:pathLst>
                <a:path w="29614" h="8663" extrusionOk="0">
                  <a:moveTo>
                    <a:pt x="29160" y="0"/>
                  </a:moveTo>
                  <a:cubicBezTo>
                    <a:pt x="27530" y="91"/>
                    <a:pt x="25900" y="544"/>
                    <a:pt x="24270" y="815"/>
                  </a:cubicBezTo>
                  <a:cubicBezTo>
                    <a:pt x="22878" y="948"/>
                    <a:pt x="21437" y="1032"/>
                    <a:pt x="19984" y="1032"/>
                  </a:cubicBezTo>
                  <a:cubicBezTo>
                    <a:pt x="19452" y="1032"/>
                    <a:pt x="18918" y="1021"/>
                    <a:pt x="18384" y="996"/>
                  </a:cubicBezTo>
                  <a:cubicBezTo>
                    <a:pt x="16029" y="996"/>
                    <a:pt x="13755" y="876"/>
                    <a:pt x="11481" y="876"/>
                  </a:cubicBezTo>
                  <a:cubicBezTo>
                    <a:pt x="10344" y="876"/>
                    <a:pt x="9207" y="906"/>
                    <a:pt x="8060" y="996"/>
                  </a:cubicBezTo>
                  <a:cubicBezTo>
                    <a:pt x="5615" y="1178"/>
                    <a:pt x="2627" y="1449"/>
                    <a:pt x="1087" y="3713"/>
                  </a:cubicBezTo>
                  <a:cubicBezTo>
                    <a:pt x="1" y="5162"/>
                    <a:pt x="91" y="7245"/>
                    <a:pt x="1359" y="8603"/>
                  </a:cubicBezTo>
                  <a:cubicBezTo>
                    <a:pt x="1401" y="8645"/>
                    <a:pt x="1453" y="8663"/>
                    <a:pt x="1506" y="8663"/>
                  </a:cubicBezTo>
                  <a:cubicBezTo>
                    <a:pt x="1679" y="8663"/>
                    <a:pt x="1860" y="8471"/>
                    <a:pt x="1721" y="8332"/>
                  </a:cubicBezTo>
                  <a:cubicBezTo>
                    <a:pt x="363" y="5796"/>
                    <a:pt x="2627" y="3441"/>
                    <a:pt x="4891" y="2808"/>
                  </a:cubicBezTo>
                  <a:cubicBezTo>
                    <a:pt x="6249" y="2536"/>
                    <a:pt x="7608" y="2355"/>
                    <a:pt x="8966" y="2355"/>
                  </a:cubicBezTo>
                  <a:cubicBezTo>
                    <a:pt x="10038" y="2278"/>
                    <a:pt x="11109" y="2250"/>
                    <a:pt x="12181" y="2250"/>
                  </a:cubicBezTo>
                  <a:cubicBezTo>
                    <a:pt x="13645" y="2250"/>
                    <a:pt x="15109" y="2303"/>
                    <a:pt x="16573" y="2355"/>
                  </a:cubicBezTo>
                  <a:cubicBezTo>
                    <a:pt x="17928" y="2386"/>
                    <a:pt x="19480" y="2473"/>
                    <a:pt x="21069" y="2473"/>
                  </a:cubicBezTo>
                  <a:cubicBezTo>
                    <a:pt x="24048" y="2473"/>
                    <a:pt x="27157" y="2169"/>
                    <a:pt x="29341" y="634"/>
                  </a:cubicBezTo>
                  <a:cubicBezTo>
                    <a:pt x="29613" y="453"/>
                    <a:pt x="29432" y="0"/>
                    <a:pt x="29160"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5"/>
            <p:cNvSpPr/>
            <p:nvPr/>
          </p:nvSpPr>
          <p:spPr>
            <a:xfrm>
              <a:off x="5692411" y="3273118"/>
              <a:ext cx="365933" cy="154510"/>
            </a:xfrm>
            <a:custGeom>
              <a:avLst/>
              <a:gdLst/>
              <a:ahLst/>
              <a:cxnLst/>
              <a:rect l="l" t="t" r="r" b="b"/>
              <a:pathLst>
                <a:path w="21192" h="8948" extrusionOk="0">
                  <a:moveTo>
                    <a:pt x="19332" y="0"/>
                  </a:moveTo>
                  <a:cubicBezTo>
                    <a:pt x="17214" y="0"/>
                    <a:pt x="15065" y="636"/>
                    <a:pt x="13041" y="1086"/>
                  </a:cubicBezTo>
                  <a:cubicBezTo>
                    <a:pt x="10777" y="1539"/>
                    <a:pt x="8513" y="2173"/>
                    <a:pt x="6340" y="2988"/>
                  </a:cubicBezTo>
                  <a:cubicBezTo>
                    <a:pt x="4076" y="3803"/>
                    <a:pt x="1" y="5705"/>
                    <a:pt x="1178" y="8784"/>
                  </a:cubicBezTo>
                  <a:cubicBezTo>
                    <a:pt x="1254" y="8897"/>
                    <a:pt x="1346" y="8948"/>
                    <a:pt x="1427" y="8948"/>
                  </a:cubicBezTo>
                  <a:cubicBezTo>
                    <a:pt x="1539" y="8948"/>
                    <a:pt x="1631" y="8851"/>
                    <a:pt x="1631" y="8693"/>
                  </a:cubicBezTo>
                  <a:cubicBezTo>
                    <a:pt x="1450" y="4890"/>
                    <a:pt x="8513" y="3531"/>
                    <a:pt x="11230" y="2897"/>
                  </a:cubicBezTo>
                  <a:cubicBezTo>
                    <a:pt x="14309" y="2173"/>
                    <a:pt x="17841" y="2082"/>
                    <a:pt x="20829" y="905"/>
                  </a:cubicBezTo>
                  <a:cubicBezTo>
                    <a:pt x="21191" y="724"/>
                    <a:pt x="21010" y="90"/>
                    <a:pt x="20648" y="90"/>
                  </a:cubicBezTo>
                  <a:cubicBezTo>
                    <a:pt x="20212" y="28"/>
                    <a:pt x="19773" y="0"/>
                    <a:pt x="1933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5"/>
            <p:cNvSpPr/>
            <p:nvPr/>
          </p:nvSpPr>
          <p:spPr>
            <a:xfrm>
              <a:off x="5894130" y="3456050"/>
              <a:ext cx="577028" cy="245941"/>
            </a:xfrm>
            <a:custGeom>
              <a:avLst/>
              <a:gdLst/>
              <a:ahLst/>
              <a:cxnLst/>
              <a:rect l="l" t="t" r="r" b="b"/>
              <a:pathLst>
                <a:path w="33417" h="14243" extrusionOk="0">
                  <a:moveTo>
                    <a:pt x="32692" y="1"/>
                  </a:moveTo>
                  <a:cubicBezTo>
                    <a:pt x="28436" y="1087"/>
                    <a:pt x="24361" y="2808"/>
                    <a:pt x="20014" y="3623"/>
                  </a:cubicBezTo>
                  <a:cubicBezTo>
                    <a:pt x="16210" y="4257"/>
                    <a:pt x="12226" y="4076"/>
                    <a:pt x="8332" y="4981"/>
                  </a:cubicBezTo>
                  <a:cubicBezTo>
                    <a:pt x="5615" y="5615"/>
                    <a:pt x="2536" y="6883"/>
                    <a:pt x="1087" y="9509"/>
                  </a:cubicBezTo>
                  <a:cubicBezTo>
                    <a:pt x="1" y="10958"/>
                    <a:pt x="272" y="13132"/>
                    <a:pt x="1812" y="14218"/>
                  </a:cubicBezTo>
                  <a:cubicBezTo>
                    <a:pt x="1829" y="14236"/>
                    <a:pt x="1850" y="14243"/>
                    <a:pt x="1871" y="14243"/>
                  </a:cubicBezTo>
                  <a:cubicBezTo>
                    <a:pt x="1962" y="14243"/>
                    <a:pt x="2066" y="14110"/>
                    <a:pt x="1993" y="14037"/>
                  </a:cubicBezTo>
                  <a:cubicBezTo>
                    <a:pt x="1" y="9781"/>
                    <a:pt x="5253" y="7064"/>
                    <a:pt x="8694" y="6249"/>
                  </a:cubicBezTo>
                  <a:cubicBezTo>
                    <a:pt x="11320" y="5706"/>
                    <a:pt x="14128" y="5434"/>
                    <a:pt x="16844" y="5344"/>
                  </a:cubicBezTo>
                  <a:cubicBezTo>
                    <a:pt x="22459" y="4800"/>
                    <a:pt x="27892" y="3351"/>
                    <a:pt x="32964" y="997"/>
                  </a:cubicBezTo>
                  <a:cubicBezTo>
                    <a:pt x="33416" y="635"/>
                    <a:pt x="33235" y="1"/>
                    <a:pt x="32692"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5"/>
            <p:cNvSpPr/>
            <p:nvPr/>
          </p:nvSpPr>
          <p:spPr>
            <a:xfrm>
              <a:off x="6272547" y="3669874"/>
              <a:ext cx="548036" cy="280735"/>
            </a:xfrm>
            <a:custGeom>
              <a:avLst/>
              <a:gdLst/>
              <a:ahLst/>
              <a:cxnLst/>
              <a:rect l="l" t="t" r="r" b="b"/>
              <a:pathLst>
                <a:path w="31738" h="16258" extrusionOk="0">
                  <a:moveTo>
                    <a:pt x="31022" y="0"/>
                  </a:moveTo>
                  <a:cubicBezTo>
                    <a:pt x="30977" y="0"/>
                    <a:pt x="30929" y="8"/>
                    <a:pt x="30881" y="24"/>
                  </a:cubicBezTo>
                  <a:cubicBezTo>
                    <a:pt x="26262" y="749"/>
                    <a:pt x="1" y="7450"/>
                    <a:pt x="8603" y="16234"/>
                  </a:cubicBezTo>
                  <a:cubicBezTo>
                    <a:pt x="8637" y="16250"/>
                    <a:pt x="8670" y="16258"/>
                    <a:pt x="8702" y="16258"/>
                  </a:cubicBezTo>
                  <a:cubicBezTo>
                    <a:pt x="8842" y="16258"/>
                    <a:pt x="8949" y="16110"/>
                    <a:pt x="8875" y="15962"/>
                  </a:cubicBezTo>
                  <a:cubicBezTo>
                    <a:pt x="2808" y="7178"/>
                    <a:pt x="26715" y="3012"/>
                    <a:pt x="31243" y="1020"/>
                  </a:cubicBezTo>
                  <a:cubicBezTo>
                    <a:pt x="31737" y="773"/>
                    <a:pt x="31482" y="0"/>
                    <a:pt x="31022"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5"/>
            <p:cNvSpPr/>
            <p:nvPr/>
          </p:nvSpPr>
          <p:spPr>
            <a:xfrm>
              <a:off x="6621281" y="3363790"/>
              <a:ext cx="541025" cy="92381"/>
            </a:xfrm>
            <a:custGeom>
              <a:avLst/>
              <a:gdLst/>
              <a:ahLst/>
              <a:cxnLst/>
              <a:rect l="l" t="t" r="r" b="b"/>
              <a:pathLst>
                <a:path w="31332" h="5350" extrusionOk="0">
                  <a:moveTo>
                    <a:pt x="30969" y="1"/>
                  </a:moveTo>
                  <a:cubicBezTo>
                    <a:pt x="28524" y="635"/>
                    <a:pt x="26260" y="1540"/>
                    <a:pt x="23725" y="1903"/>
                  </a:cubicBezTo>
                  <a:cubicBezTo>
                    <a:pt x="21461" y="2265"/>
                    <a:pt x="19197" y="2446"/>
                    <a:pt x="16933" y="2718"/>
                  </a:cubicBezTo>
                  <a:cubicBezTo>
                    <a:pt x="11409" y="3261"/>
                    <a:pt x="5704" y="3533"/>
                    <a:pt x="361" y="4891"/>
                  </a:cubicBezTo>
                  <a:cubicBezTo>
                    <a:pt x="333" y="4884"/>
                    <a:pt x="307" y="4881"/>
                    <a:pt x="284" y="4881"/>
                  </a:cubicBezTo>
                  <a:cubicBezTo>
                    <a:pt x="1" y="4881"/>
                    <a:pt x="27" y="5344"/>
                    <a:pt x="361" y="5344"/>
                  </a:cubicBezTo>
                  <a:cubicBezTo>
                    <a:pt x="606" y="5348"/>
                    <a:pt x="851" y="5349"/>
                    <a:pt x="1096" y="5349"/>
                  </a:cubicBezTo>
                  <a:cubicBezTo>
                    <a:pt x="6563" y="5349"/>
                    <a:pt x="12107" y="4411"/>
                    <a:pt x="17567" y="3804"/>
                  </a:cubicBezTo>
                  <a:cubicBezTo>
                    <a:pt x="22095" y="3351"/>
                    <a:pt x="27257" y="3080"/>
                    <a:pt x="31151" y="454"/>
                  </a:cubicBezTo>
                  <a:cubicBezTo>
                    <a:pt x="31332" y="272"/>
                    <a:pt x="31151" y="1"/>
                    <a:pt x="3096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5"/>
            <p:cNvSpPr/>
            <p:nvPr/>
          </p:nvSpPr>
          <p:spPr>
            <a:xfrm>
              <a:off x="6724886" y="3100374"/>
              <a:ext cx="425488" cy="129282"/>
            </a:xfrm>
            <a:custGeom>
              <a:avLst/>
              <a:gdLst/>
              <a:ahLst/>
              <a:cxnLst/>
              <a:rect l="l" t="t" r="r" b="b"/>
              <a:pathLst>
                <a:path w="24641" h="7487" extrusionOk="0">
                  <a:moveTo>
                    <a:pt x="24059" y="1"/>
                  </a:moveTo>
                  <a:cubicBezTo>
                    <a:pt x="24000" y="1"/>
                    <a:pt x="23940" y="13"/>
                    <a:pt x="23883" y="42"/>
                  </a:cubicBezTo>
                  <a:cubicBezTo>
                    <a:pt x="21709" y="1038"/>
                    <a:pt x="19445" y="1672"/>
                    <a:pt x="17181" y="2034"/>
                  </a:cubicBezTo>
                  <a:cubicBezTo>
                    <a:pt x="15189" y="2125"/>
                    <a:pt x="13288" y="2487"/>
                    <a:pt x="11386" y="2849"/>
                  </a:cubicBezTo>
                  <a:cubicBezTo>
                    <a:pt x="7673" y="3936"/>
                    <a:pt x="3326" y="5113"/>
                    <a:pt x="157" y="7196"/>
                  </a:cubicBezTo>
                  <a:cubicBezTo>
                    <a:pt x="1" y="7274"/>
                    <a:pt x="46" y="7486"/>
                    <a:pt x="177" y="7486"/>
                  </a:cubicBezTo>
                  <a:cubicBezTo>
                    <a:pt x="198" y="7486"/>
                    <a:pt x="222" y="7481"/>
                    <a:pt x="247" y="7468"/>
                  </a:cubicBezTo>
                  <a:cubicBezTo>
                    <a:pt x="4866" y="7106"/>
                    <a:pt x="9031" y="4389"/>
                    <a:pt x="13559" y="3574"/>
                  </a:cubicBezTo>
                  <a:cubicBezTo>
                    <a:pt x="17363" y="2849"/>
                    <a:pt x="20985" y="2849"/>
                    <a:pt x="24336" y="585"/>
                  </a:cubicBezTo>
                  <a:cubicBezTo>
                    <a:pt x="24640" y="357"/>
                    <a:pt x="24368" y="1"/>
                    <a:pt x="2405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5"/>
            <p:cNvSpPr/>
            <p:nvPr/>
          </p:nvSpPr>
          <p:spPr>
            <a:xfrm>
              <a:off x="6591547" y="3916730"/>
              <a:ext cx="16594" cy="26816"/>
            </a:xfrm>
            <a:custGeom>
              <a:avLst/>
              <a:gdLst/>
              <a:ahLst/>
              <a:cxnLst/>
              <a:rect l="l" t="t" r="r" b="b"/>
              <a:pathLst>
                <a:path w="961" h="1553" extrusionOk="0">
                  <a:moveTo>
                    <a:pt x="259" y="1"/>
                  </a:moveTo>
                  <a:cubicBezTo>
                    <a:pt x="146" y="1"/>
                    <a:pt x="0" y="85"/>
                    <a:pt x="0" y="217"/>
                  </a:cubicBezTo>
                  <a:cubicBezTo>
                    <a:pt x="181" y="580"/>
                    <a:pt x="362" y="942"/>
                    <a:pt x="453" y="1395"/>
                  </a:cubicBezTo>
                  <a:cubicBezTo>
                    <a:pt x="489" y="1502"/>
                    <a:pt x="581" y="1552"/>
                    <a:pt x="674" y="1552"/>
                  </a:cubicBezTo>
                  <a:cubicBezTo>
                    <a:pt x="816" y="1552"/>
                    <a:pt x="961" y="1433"/>
                    <a:pt x="906" y="1213"/>
                  </a:cubicBezTo>
                  <a:cubicBezTo>
                    <a:pt x="906" y="761"/>
                    <a:pt x="725" y="398"/>
                    <a:pt x="362" y="36"/>
                  </a:cubicBezTo>
                  <a:cubicBezTo>
                    <a:pt x="338" y="12"/>
                    <a:pt x="301" y="1"/>
                    <a:pt x="259" y="1"/>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5"/>
            <p:cNvSpPr/>
            <p:nvPr/>
          </p:nvSpPr>
          <p:spPr>
            <a:xfrm>
              <a:off x="8480490" y="2705484"/>
              <a:ext cx="373738" cy="32981"/>
            </a:xfrm>
            <a:custGeom>
              <a:avLst/>
              <a:gdLst/>
              <a:ahLst/>
              <a:cxnLst/>
              <a:rect l="l" t="t" r="r" b="b"/>
              <a:pathLst>
                <a:path w="21644" h="1910" extrusionOk="0">
                  <a:moveTo>
                    <a:pt x="21463" y="0"/>
                  </a:moveTo>
                  <a:cubicBezTo>
                    <a:pt x="17931" y="91"/>
                    <a:pt x="14399" y="634"/>
                    <a:pt x="10867" y="815"/>
                  </a:cubicBezTo>
                  <a:cubicBezTo>
                    <a:pt x="7336" y="996"/>
                    <a:pt x="3804" y="996"/>
                    <a:pt x="272" y="1087"/>
                  </a:cubicBezTo>
                  <a:cubicBezTo>
                    <a:pt x="0" y="1087"/>
                    <a:pt x="0" y="1630"/>
                    <a:pt x="272" y="1630"/>
                  </a:cubicBezTo>
                  <a:cubicBezTo>
                    <a:pt x="2358" y="1817"/>
                    <a:pt x="4452" y="1910"/>
                    <a:pt x="6546" y="1910"/>
                  </a:cubicBezTo>
                  <a:cubicBezTo>
                    <a:pt x="11545" y="1910"/>
                    <a:pt x="16549" y="1383"/>
                    <a:pt x="21463" y="362"/>
                  </a:cubicBezTo>
                  <a:cubicBezTo>
                    <a:pt x="21644" y="362"/>
                    <a:pt x="21644" y="0"/>
                    <a:pt x="2146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5"/>
            <p:cNvSpPr/>
            <p:nvPr/>
          </p:nvSpPr>
          <p:spPr>
            <a:xfrm>
              <a:off x="8499260" y="2762725"/>
              <a:ext cx="207987" cy="24503"/>
            </a:xfrm>
            <a:custGeom>
              <a:avLst/>
              <a:gdLst/>
              <a:ahLst/>
              <a:cxnLst/>
              <a:rect l="l" t="t" r="r" b="b"/>
              <a:pathLst>
                <a:path w="12045" h="1419" extrusionOk="0">
                  <a:moveTo>
                    <a:pt x="9511" y="0"/>
                  </a:moveTo>
                  <a:cubicBezTo>
                    <a:pt x="8514" y="0"/>
                    <a:pt x="7517" y="67"/>
                    <a:pt x="6520" y="217"/>
                  </a:cubicBezTo>
                  <a:cubicBezTo>
                    <a:pt x="4528" y="307"/>
                    <a:pt x="2445" y="398"/>
                    <a:pt x="362" y="760"/>
                  </a:cubicBezTo>
                  <a:cubicBezTo>
                    <a:pt x="91" y="760"/>
                    <a:pt x="0" y="1394"/>
                    <a:pt x="362" y="1394"/>
                  </a:cubicBezTo>
                  <a:cubicBezTo>
                    <a:pt x="711" y="1411"/>
                    <a:pt x="1063" y="1418"/>
                    <a:pt x="1417" y="1418"/>
                  </a:cubicBezTo>
                  <a:cubicBezTo>
                    <a:pt x="2992" y="1418"/>
                    <a:pt x="4605" y="1270"/>
                    <a:pt x="6158" y="1122"/>
                  </a:cubicBezTo>
                  <a:cubicBezTo>
                    <a:pt x="8150" y="1122"/>
                    <a:pt x="10052" y="851"/>
                    <a:pt x="11954" y="398"/>
                  </a:cubicBezTo>
                  <a:cubicBezTo>
                    <a:pt x="12044" y="307"/>
                    <a:pt x="12044" y="126"/>
                    <a:pt x="11954" y="126"/>
                  </a:cubicBezTo>
                  <a:cubicBezTo>
                    <a:pt x="11140" y="45"/>
                    <a:pt x="10326" y="0"/>
                    <a:pt x="9511"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5"/>
            <p:cNvSpPr/>
            <p:nvPr/>
          </p:nvSpPr>
          <p:spPr>
            <a:xfrm>
              <a:off x="8566500" y="3337215"/>
              <a:ext cx="370612" cy="24675"/>
            </a:xfrm>
            <a:custGeom>
              <a:avLst/>
              <a:gdLst/>
              <a:ahLst/>
              <a:cxnLst/>
              <a:rect l="l" t="t" r="r" b="b"/>
              <a:pathLst>
                <a:path w="21463" h="1429" extrusionOk="0">
                  <a:moveTo>
                    <a:pt x="543" y="0"/>
                  </a:moveTo>
                  <a:cubicBezTo>
                    <a:pt x="91" y="0"/>
                    <a:pt x="0" y="544"/>
                    <a:pt x="362" y="634"/>
                  </a:cubicBezTo>
                  <a:cubicBezTo>
                    <a:pt x="3960" y="1155"/>
                    <a:pt x="7582" y="1428"/>
                    <a:pt x="11190" y="1428"/>
                  </a:cubicBezTo>
                  <a:cubicBezTo>
                    <a:pt x="14484" y="1428"/>
                    <a:pt x="17768" y="1200"/>
                    <a:pt x="21009" y="725"/>
                  </a:cubicBezTo>
                  <a:cubicBezTo>
                    <a:pt x="21462" y="634"/>
                    <a:pt x="21372" y="0"/>
                    <a:pt x="21009" y="0"/>
                  </a:cubicBezTo>
                  <a:cubicBezTo>
                    <a:pt x="17568" y="181"/>
                    <a:pt x="14150" y="272"/>
                    <a:pt x="10742" y="272"/>
                  </a:cubicBezTo>
                  <a:cubicBezTo>
                    <a:pt x="7335" y="272"/>
                    <a:pt x="3939" y="181"/>
                    <a:pt x="543"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5"/>
            <p:cNvSpPr/>
            <p:nvPr/>
          </p:nvSpPr>
          <p:spPr>
            <a:xfrm>
              <a:off x="8516459" y="3290593"/>
              <a:ext cx="198611" cy="19996"/>
            </a:xfrm>
            <a:custGeom>
              <a:avLst/>
              <a:gdLst/>
              <a:ahLst/>
              <a:cxnLst/>
              <a:rect l="l" t="t" r="r" b="b"/>
              <a:pathLst>
                <a:path w="11502" h="1158" extrusionOk="0">
                  <a:moveTo>
                    <a:pt x="4037" y="0"/>
                  </a:moveTo>
                  <a:cubicBezTo>
                    <a:pt x="2778" y="0"/>
                    <a:pt x="1538" y="70"/>
                    <a:pt x="363" y="255"/>
                  </a:cubicBezTo>
                  <a:cubicBezTo>
                    <a:pt x="0" y="346"/>
                    <a:pt x="0" y="708"/>
                    <a:pt x="363" y="799"/>
                  </a:cubicBezTo>
                  <a:cubicBezTo>
                    <a:pt x="1824" y="1068"/>
                    <a:pt x="3384" y="1157"/>
                    <a:pt x="4959" y="1157"/>
                  </a:cubicBezTo>
                  <a:cubicBezTo>
                    <a:pt x="7091" y="1157"/>
                    <a:pt x="9250" y="993"/>
                    <a:pt x="11229" y="889"/>
                  </a:cubicBezTo>
                  <a:cubicBezTo>
                    <a:pt x="11501" y="889"/>
                    <a:pt x="11501" y="436"/>
                    <a:pt x="11229" y="436"/>
                  </a:cubicBezTo>
                  <a:cubicBezTo>
                    <a:pt x="8964" y="258"/>
                    <a:pt x="6464" y="0"/>
                    <a:pt x="4037" y="0"/>
                  </a:cubicBezTo>
                  <a:close/>
                </a:path>
              </a:pathLst>
            </a:custGeom>
            <a:solidFill>
              <a:srgbClr val="AE1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98536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7"/>
        <p:cNvGrpSpPr/>
        <p:nvPr/>
      </p:nvGrpSpPr>
      <p:grpSpPr>
        <a:xfrm>
          <a:off x="0" y="0"/>
          <a:ext cx="0" cy="0"/>
          <a:chOff x="0" y="0"/>
          <a:chExt cx="0" cy="0"/>
        </a:xfrm>
      </p:grpSpPr>
      <p:pic>
        <p:nvPicPr>
          <p:cNvPr id="1438" name="Google Shape;1438;p57"/>
          <p:cNvPicPr preferRelativeResize="0"/>
          <p:nvPr/>
        </p:nvPicPr>
        <p:blipFill rotWithShape="1">
          <a:blip r:embed="rId3">
            <a:alphaModFix/>
          </a:blip>
          <a:srcRect b="3855"/>
          <a:stretch/>
        </p:blipFill>
        <p:spPr>
          <a:xfrm>
            <a:off x="5418100" y="2143125"/>
            <a:ext cx="2026924" cy="1677225"/>
          </a:xfrm>
          <a:prstGeom prst="rect">
            <a:avLst/>
          </a:prstGeom>
          <a:noFill/>
          <a:ln>
            <a:noFill/>
          </a:ln>
        </p:spPr>
      </p:pic>
      <p:sp>
        <p:nvSpPr>
          <p:cNvPr id="1439" name="Google Shape;1439;p57"/>
          <p:cNvSpPr txBox="1">
            <a:spLocks noGrp="1"/>
          </p:cNvSpPr>
          <p:nvPr>
            <p:ph type="title"/>
          </p:nvPr>
        </p:nvSpPr>
        <p:spPr>
          <a:xfrm>
            <a:off x="719650" y="597425"/>
            <a:ext cx="7704600" cy="572700"/>
          </a:xfrm>
          <a:prstGeom prst="rect">
            <a:avLst/>
          </a:prstGeom>
        </p:spPr>
        <p:txBody>
          <a:bodyPr spcFirstLastPara="1" wrap="square" lIns="91425" tIns="91425" rIns="91425" bIns="91425" anchor="ctr" anchorCtr="0">
            <a:noAutofit/>
          </a:bodyPr>
          <a:lstStyle/>
          <a:p>
            <a:pPr lvl="0"/>
            <a:br>
              <a:rPr lang="en-US" dirty="0"/>
            </a:br>
            <a:r>
              <a:rPr lang="en-US" dirty="0"/>
              <a:t>References</a:t>
            </a:r>
            <a:br>
              <a:rPr lang="en-US" dirty="0"/>
            </a:br>
            <a:endParaRPr dirty="0"/>
          </a:p>
        </p:txBody>
      </p:sp>
      <p:sp>
        <p:nvSpPr>
          <p:cNvPr id="1440" name="Google Shape;1440;p57"/>
          <p:cNvSpPr txBox="1">
            <a:spLocks noGrp="1"/>
          </p:cNvSpPr>
          <p:nvPr>
            <p:ph type="subTitle" idx="1"/>
          </p:nvPr>
        </p:nvSpPr>
        <p:spPr>
          <a:xfrm flipH="1">
            <a:off x="44140" y="1430105"/>
            <a:ext cx="5003531" cy="3451495"/>
          </a:xfrm>
          <a:prstGeom prst="rect">
            <a:avLst/>
          </a:prstGeom>
        </p:spPr>
        <p:txBody>
          <a:bodyPr spcFirstLastPara="1" wrap="square" lIns="91425" tIns="91425" rIns="91425" bIns="91425" anchor="t" anchorCtr="0">
            <a:noAutofit/>
          </a:bodyPr>
          <a:lstStyle/>
          <a:p>
            <a:pPr lvl="0" algn="ctr">
              <a:buFont typeface="Wingdings" panose="05000000000000000000" pitchFamily="2" charset="2"/>
              <a:buChar char="ü"/>
            </a:pPr>
            <a:r>
              <a:rPr lang="en-US" sz="1400" dirty="0">
                <a:solidFill>
                  <a:schemeClr val="bg2">
                    <a:lumMod val="10000"/>
                  </a:schemeClr>
                </a:solidFill>
                <a:latin typeface="Times New Roman" panose="02020603050405020304" pitchFamily="18" charset="0"/>
                <a:ea typeface="Tahoma" panose="020B0604030504040204" pitchFamily="34" charset="0"/>
                <a:cs typeface="Times New Roman" panose="02020603050405020304" pitchFamily="18" charset="0"/>
              </a:rPr>
              <a:t>Williams, K., P.A. Idowu, J.A. Balogun and A.I. Oluwaranti, 2015. Breast cancer risk prediction using data mining classification techniques. .Trans. Netw. Commun. DOI: 10.14738/tnc.32.662. </a:t>
            </a:r>
          </a:p>
          <a:p>
            <a:pPr algn="ctr">
              <a:buFont typeface="Wingdings" panose="05000000000000000000" pitchFamily="2" charset="2"/>
              <a:buChar char="ü"/>
            </a:pPr>
            <a:endParaRPr lang="en-US" sz="1400" dirty="0">
              <a:solidFill>
                <a:schemeClr val="bg2">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algn="ctr">
              <a:buFont typeface="Wingdings" panose="05000000000000000000" pitchFamily="2" charset="2"/>
              <a:buChar char="ü"/>
            </a:pPr>
            <a:r>
              <a:rPr lang="en-US" sz="1400" dirty="0">
                <a:solidFill>
                  <a:schemeClr val="bg2">
                    <a:lumMod val="10000"/>
                  </a:schemeClr>
                </a:solidFill>
                <a:latin typeface="Times New Roman" panose="02020603050405020304" pitchFamily="18" charset="0"/>
                <a:ea typeface="Tahoma" panose="020B0604030504040204" pitchFamily="34" charset="0"/>
                <a:cs typeface="Times New Roman" panose="02020603050405020304" pitchFamily="18" charset="0"/>
              </a:rPr>
              <a:t>Wolberg, W.H., W.N. Street and O.L. Mangasarian, 1994. Machine learning techniques to diagnose breast cancer from image-processed nuclear features of fine needle aspirates. Cancer Lett., 77: 163-71. DOI: 10.1016/0304-3835(94)90099-x.</a:t>
            </a:r>
            <a:r>
              <a:rPr lang="en" sz="1400" dirty="0">
                <a:solidFill>
                  <a:schemeClr val="bg2">
                    <a:lumMod val="10000"/>
                  </a:schemeClr>
                </a:solidFill>
                <a:latin typeface="Times New Roman" panose="02020603050405020304" pitchFamily="18" charset="0"/>
                <a:ea typeface="Tahoma" panose="020B0604030504040204" pitchFamily="34" charset="0"/>
                <a:cs typeface="Times New Roman" panose="02020603050405020304" pitchFamily="18" charset="0"/>
              </a:rPr>
              <a:t>perly</a:t>
            </a:r>
            <a:endParaRPr sz="1400" dirty="0">
              <a:solidFill>
                <a:schemeClr val="bg2">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grpSp>
        <p:nvGrpSpPr>
          <p:cNvPr id="1441" name="Google Shape;1441;p57"/>
          <p:cNvGrpSpPr/>
          <p:nvPr/>
        </p:nvGrpSpPr>
        <p:grpSpPr>
          <a:xfrm rot="5400000">
            <a:off x="5327603" y="1646894"/>
            <a:ext cx="2079807" cy="2639662"/>
            <a:chOff x="-746125" y="1170125"/>
            <a:chExt cx="2385100" cy="3094925"/>
          </a:xfrm>
        </p:grpSpPr>
        <p:sp>
          <p:nvSpPr>
            <p:cNvPr id="1442" name="Google Shape;1442;p57"/>
            <p:cNvSpPr/>
            <p:nvPr/>
          </p:nvSpPr>
          <p:spPr>
            <a:xfrm>
              <a:off x="-746125" y="1170125"/>
              <a:ext cx="2385100" cy="3094925"/>
            </a:xfrm>
            <a:custGeom>
              <a:avLst/>
              <a:gdLst/>
              <a:ahLst/>
              <a:cxnLst/>
              <a:rect l="l" t="t" r="r" b="b"/>
              <a:pathLst>
                <a:path w="95404" h="123797" extrusionOk="0">
                  <a:moveTo>
                    <a:pt x="10082" y="1473"/>
                  </a:moveTo>
                  <a:cubicBezTo>
                    <a:pt x="17569" y="1807"/>
                    <a:pt x="25076" y="1851"/>
                    <a:pt x="32579" y="1851"/>
                  </a:cubicBezTo>
                  <a:cubicBezTo>
                    <a:pt x="35208" y="1851"/>
                    <a:pt x="37837" y="1845"/>
                    <a:pt x="40464" y="1845"/>
                  </a:cubicBezTo>
                  <a:cubicBezTo>
                    <a:pt x="43263" y="1845"/>
                    <a:pt x="46060" y="1851"/>
                    <a:pt x="48854" y="1876"/>
                  </a:cubicBezTo>
                  <a:lnTo>
                    <a:pt x="68903" y="1991"/>
                  </a:lnTo>
                  <a:lnTo>
                    <a:pt x="78870" y="1991"/>
                  </a:lnTo>
                  <a:cubicBezTo>
                    <a:pt x="80033" y="1991"/>
                    <a:pt x="81909" y="1827"/>
                    <a:pt x="83888" y="1827"/>
                  </a:cubicBezTo>
                  <a:cubicBezTo>
                    <a:pt x="87396" y="1827"/>
                    <a:pt x="91231" y="2345"/>
                    <a:pt x="92005" y="5218"/>
                  </a:cubicBezTo>
                  <a:cubicBezTo>
                    <a:pt x="91947" y="5275"/>
                    <a:pt x="91947" y="5333"/>
                    <a:pt x="92005" y="5391"/>
                  </a:cubicBezTo>
                  <a:cubicBezTo>
                    <a:pt x="92869" y="25151"/>
                    <a:pt x="93157" y="44969"/>
                    <a:pt x="93272" y="64787"/>
                  </a:cubicBezTo>
                  <a:cubicBezTo>
                    <a:pt x="93330" y="74293"/>
                    <a:pt x="93388" y="83799"/>
                    <a:pt x="93445" y="93305"/>
                  </a:cubicBezTo>
                  <a:cubicBezTo>
                    <a:pt x="93503" y="97856"/>
                    <a:pt x="93503" y="102465"/>
                    <a:pt x="93503" y="107073"/>
                  </a:cubicBezTo>
                  <a:cubicBezTo>
                    <a:pt x="93503" y="110069"/>
                    <a:pt x="95058" y="119805"/>
                    <a:pt x="91659" y="121649"/>
                  </a:cubicBezTo>
                  <a:cubicBezTo>
                    <a:pt x="91602" y="121649"/>
                    <a:pt x="91544" y="121649"/>
                    <a:pt x="91486" y="121707"/>
                  </a:cubicBezTo>
                  <a:cubicBezTo>
                    <a:pt x="82625" y="121567"/>
                    <a:pt x="73785" y="121491"/>
                    <a:pt x="64941" y="121491"/>
                  </a:cubicBezTo>
                  <a:cubicBezTo>
                    <a:pt x="59180" y="121491"/>
                    <a:pt x="53417" y="121523"/>
                    <a:pt x="47644" y="121591"/>
                  </a:cubicBezTo>
                  <a:cubicBezTo>
                    <a:pt x="40501" y="121707"/>
                    <a:pt x="33299" y="121822"/>
                    <a:pt x="26098" y="121995"/>
                  </a:cubicBezTo>
                  <a:cubicBezTo>
                    <a:pt x="22526" y="122110"/>
                    <a:pt x="18897" y="122168"/>
                    <a:pt x="15325" y="122283"/>
                  </a:cubicBezTo>
                  <a:cubicBezTo>
                    <a:pt x="12387" y="122398"/>
                    <a:pt x="9160" y="122168"/>
                    <a:pt x="6280" y="122859"/>
                  </a:cubicBezTo>
                  <a:cubicBezTo>
                    <a:pt x="6337" y="122628"/>
                    <a:pt x="6165" y="122398"/>
                    <a:pt x="5934" y="122398"/>
                  </a:cubicBezTo>
                  <a:cubicBezTo>
                    <a:pt x="2823" y="122398"/>
                    <a:pt x="3918" y="109493"/>
                    <a:pt x="3918" y="107131"/>
                  </a:cubicBezTo>
                  <a:cubicBezTo>
                    <a:pt x="3860" y="102061"/>
                    <a:pt x="3803" y="97049"/>
                    <a:pt x="3745" y="92037"/>
                  </a:cubicBezTo>
                  <a:cubicBezTo>
                    <a:pt x="3630" y="81955"/>
                    <a:pt x="3572" y="71873"/>
                    <a:pt x="3515" y="61791"/>
                  </a:cubicBezTo>
                  <a:cubicBezTo>
                    <a:pt x="3399" y="51940"/>
                    <a:pt x="3342" y="42089"/>
                    <a:pt x="3284" y="32237"/>
                  </a:cubicBezTo>
                  <a:lnTo>
                    <a:pt x="3169" y="17143"/>
                  </a:lnTo>
                  <a:cubicBezTo>
                    <a:pt x="3115" y="12991"/>
                    <a:pt x="1799" y="1771"/>
                    <a:pt x="8010" y="1771"/>
                  </a:cubicBezTo>
                  <a:cubicBezTo>
                    <a:pt x="8434" y="1771"/>
                    <a:pt x="8894" y="1823"/>
                    <a:pt x="9391" y="1934"/>
                  </a:cubicBezTo>
                  <a:cubicBezTo>
                    <a:pt x="9421" y="1940"/>
                    <a:pt x="9452" y="1943"/>
                    <a:pt x="9483" y="1943"/>
                  </a:cubicBezTo>
                  <a:cubicBezTo>
                    <a:pt x="9748" y="1943"/>
                    <a:pt x="10031" y="1731"/>
                    <a:pt x="10082" y="1473"/>
                  </a:cubicBezTo>
                  <a:close/>
                  <a:moveTo>
                    <a:pt x="25157" y="0"/>
                  </a:moveTo>
                  <a:cubicBezTo>
                    <a:pt x="19433" y="0"/>
                    <a:pt x="13714" y="81"/>
                    <a:pt x="8008" y="321"/>
                  </a:cubicBezTo>
                  <a:cubicBezTo>
                    <a:pt x="7893" y="321"/>
                    <a:pt x="7835" y="378"/>
                    <a:pt x="7778" y="378"/>
                  </a:cubicBezTo>
                  <a:cubicBezTo>
                    <a:pt x="0" y="378"/>
                    <a:pt x="1844" y="15242"/>
                    <a:pt x="1844" y="19908"/>
                  </a:cubicBezTo>
                  <a:cubicBezTo>
                    <a:pt x="1959" y="33101"/>
                    <a:pt x="2132" y="46294"/>
                    <a:pt x="2247" y="59487"/>
                  </a:cubicBezTo>
                  <a:cubicBezTo>
                    <a:pt x="2362" y="72507"/>
                    <a:pt x="2420" y="85469"/>
                    <a:pt x="2535" y="98374"/>
                  </a:cubicBezTo>
                  <a:cubicBezTo>
                    <a:pt x="2593" y="104884"/>
                    <a:pt x="2478" y="111337"/>
                    <a:pt x="2650" y="117847"/>
                  </a:cubicBezTo>
                  <a:cubicBezTo>
                    <a:pt x="2708" y="119690"/>
                    <a:pt x="2881" y="123089"/>
                    <a:pt x="5070" y="123205"/>
                  </a:cubicBezTo>
                  <a:cubicBezTo>
                    <a:pt x="5012" y="123320"/>
                    <a:pt x="5070" y="123377"/>
                    <a:pt x="5185" y="123377"/>
                  </a:cubicBezTo>
                  <a:cubicBezTo>
                    <a:pt x="6561" y="123697"/>
                    <a:pt x="8000" y="123796"/>
                    <a:pt x="9452" y="123796"/>
                  </a:cubicBezTo>
                  <a:cubicBezTo>
                    <a:pt x="11405" y="123796"/>
                    <a:pt x="13384" y="123616"/>
                    <a:pt x="15267" y="123550"/>
                  </a:cubicBezTo>
                  <a:cubicBezTo>
                    <a:pt x="18609" y="123435"/>
                    <a:pt x="22008" y="123377"/>
                    <a:pt x="25349" y="123320"/>
                  </a:cubicBezTo>
                  <a:cubicBezTo>
                    <a:pt x="32781" y="123147"/>
                    <a:pt x="40155" y="122974"/>
                    <a:pt x="47587" y="122916"/>
                  </a:cubicBezTo>
                  <a:cubicBezTo>
                    <a:pt x="53648" y="122869"/>
                    <a:pt x="59699" y="122841"/>
                    <a:pt x="65749" y="122841"/>
                  </a:cubicBezTo>
                  <a:cubicBezTo>
                    <a:pt x="74305" y="122841"/>
                    <a:pt x="82857" y="122897"/>
                    <a:pt x="91429" y="123032"/>
                  </a:cubicBezTo>
                  <a:cubicBezTo>
                    <a:pt x="91659" y="123032"/>
                    <a:pt x="91947" y="122859"/>
                    <a:pt x="92005" y="122628"/>
                  </a:cubicBezTo>
                  <a:cubicBezTo>
                    <a:pt x="93906" y="121937"/>
                    <a:pt x="94540" y="120151"/>
                    <a:pt x="94770" y="118192"/>
                  </a:cubicBezTo>
                  <a:cubicBezTo>
                    <a:pt x="95404" y="113238"/>
                    <a:pt x="94828" y="107938"/>
                    <a:pt x="94770" y="102926"/>
                  </a:cubicBezTo>
                  <a:cubicBezTo>
                    <a:pt x="94655" y="92383"/>
                    <a:pt x="94597" y="81782"/>
                    <a:pt x="94482" y="71124"/>
                  </a:cubicBezTo>
                  <a:cubicBezTo>
                    <a:pt x="94367" y="49463"/>
                    <a:pt x="94136" y="27801"/>
                    <a:pt x="93330" y="6197"/>
                  </a:cubicBezTo>
                  <a:cubicBezTo>
                    <a:pt x="93388" y="6082"/>
                    <a:pt x="93445" y="5967"/>
                    <a:pt x="93445" y="5794"/>
                  </a:cubicBezTo>
                  <a:cubicBezTo>
                    <a:pt x="93344" y="797"/>
                    <a:pt x="88114" y="487"/>
                    <a:pt x="84069" y="487"/>
                  </a:cubicBezTo>
                  <a:cubicBezTo>
                    <a:pt x="83497" y="487"/>
                    <a:pt x="82948" y="494"/>
                    <a:pt x="82441" y="494"/>
                  </a:cubicBezTo>
                  <a:lnTo>
                    <a:pt x="57381" y="321"/>
                  </a:lnTo>
                  <a:cubicBezTo>
                    <a:pt x="46667" y="283"/>
                    <a:pt x="35905" y="0"/>
                    <a:pt x="25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7"/>
            <p:cNvSpPr/>
            <p:nvPr/>
          </p:nvSpPr>
          <p:spPr>
            <a:xfrm>
              <a:off x="1408525" y="1465275"/>
              <a:ext cx="73475" cy="2375225"/>
            </a:xfrm>
            <a:custGeom>
              <a:avLst/>
              <a:gdLst/>
              <a:ahLst/>
              <a:cxnLst/>
              <a:rect l="l" t="t" r="r" b="b"/>
              <a:pathLst>
                <a:path w="2939" h="95009" extrusionOk="0">
                  <a:moveTo>
                    <a:pt x="868" y="0"/>
                  </a:moveTo>
                  <a:cubicBezTo>
                    <a:pt x="828" y="0"/>
                    <a:pt x="787" y="12"/>
                    <a:pt x="749" y="37"/>
                  </a:cubicBezTo>
                  <a:lnTo>
                    <a:pt x="576" y="555"/>
                  </a:lnTo>
                  <a:cubicBezTo>
                    <a:pt x="0" y="8218"/>
                    <a:pt x="403" y="16053"/>
                    <a:pt x="461" y="23715"/>
                  </a:cubicBezTo>
                  <a:cubicBezTo>
                    <a:pt x="519" y="31550"/>
                    <a:pt x="576" y="39385"/>
                    <a:pt x="691" y="47278"/>
                  </a:cubicBezTo>
                  <a:cubicBezTo>
                    <a:pt x="807" y="62602"/>
                    <a:pt x="922" y="77984"/>
                    <a:pt x="1037" y="93366"/>
                  </a:cubicBezTo>
                  <a:lnTo>
                    <a:pt x="807" y="93424"/>
                  </a:lnTo>
                  <a:lnTo>
                    <a:pt x="922" y="94058"/>
                  </a:lnTo>
                  <a:lnTo>
                    <a:pt x="1037" y="94058"/>
                  </a:lnTo>
                  <a:lnTo>
                    <a:pt x="1037" y="94403"/>
                  </a:lnTo>
                  <a:cubicBezTo>
                    <a:pt x="1095" y="94807"/>
                    <a:pt x="1397" y="95008"/>
                    <a:pt x="1700" y="95008"/>
                  </a:cubicBezTo>
                  <a:cubicBezTo>
                    <a:pt x="2002" y="95008"/>
                    <a:pt x="2305" y="94807"/>
                    <a:pt x="2362" y="94403"/>
                  </a:cubicBezTo>
                  <a:lnTo>
                    <a:pt x="2362" y="94000"/>
                  </a:lnTo>
                  <a:lnTo>
                    <a:pt x="2477" y="94000"/>
                  </a:lnTo>
                  <a:cubicBezTo>
                    <a:pt x="2881" y="93942"/>
                    <a:pt x="2938" y="93424"/>
                    <a:pt x="2593" y="93309"/>
                  </a:cubicBezTo>
                  <a:lnTo>
                    <a:pt x="2305" y="93194"/>
                  </a:lnTo>
                  <a:cubicBezTo>
                    <a:pt x="2189" y="77869"/>
                    <a:pt x="2017" y="62602"/>
                    <a:pt x="1901" y="47278"/>
                  </a:cubicBezTo>
                  <a:cubicBezTo>
                    <a:pt x="1844" y="39616"/>
                    <a:pt x="1786" y="32011"/>
                    <a:pt x="1728" y="24406"/>
                  </a:cubicBezTo>
                  <a:cubicBezTo>
                    <a:pt x="1613" y="16398"/>
                    <a:pt x="1959" y="8275"/>
                    <a:pt x="1152" y="325"/>
                  </a:cubicBezTo>
                  <a:cubicBezTo>
                    <a:pt x="1152" y="145"/>
                    <a:pt x="1012"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7"/>
            <p:cNvSpPr/>
            <p:nvPr/>
          </p:nvSpPr>
          <p:spPr>
            <a:xfrm>
              <a:off x="-556025" y="1464025"/>
              <a:ext cx="1987600" cy="2373050"/>
            </a:xfrm>
            <a:custGeom>
              <a:avLst/>
              <a:gdLst/>
              <a:ahLst/>
              <a:cxnLst/>
              <a:rect l="l" t="t" r="r" b="b"/>
              <a:pathLst>
                <a:path w="79504" h="94922" extrusionOk="0">
                  <a:moveTo>
                    <a:pt x="1326" y="1"/>
                  </a:moveTo>
                  <a:cubicBezTo>
                    <a:pt x="1110" y="1"/>
                    <a:pt x="894" y="145"/>
                    <a:pt x="865" y="433"/>
                  </a:cubicBezTo>
                  <a:cubicBezTo>
                    <a:pt x="1" y="15987"/>
                    <a:pt x="174" y="31658"/>
                    <a:pt x="347" y="47270"/>
                  </a:cubicBezTo>
                  <a:cubicBezTo>
                    <a:pt x="519" y="62825"/>
                    <a:pt x="865" y="78495"/>
                    <a:pt x="1672" y="94050"/>
                  </a:cubicBezTo>
                  <a:cubicBezTo>
                    <a:pt x="1716" y="94445"/>
                    <a:pt x="2027" y="94706"/>
                    <a:pt x="2351" y="94706"/>
                  </a:cubicBezTo>
                  <a:cubicBezTo>
                    <a:pt x="2453" y="94706"/>
                    <a:pt x="2555" y="94681"/>
                    <a:pt x="2651" y="94626"/>
                  </a:cubicBezTo>
                  <a:cubicBezTo>
                    <a:pt x="7032" y="94847"/>
                    <a:pt x="11434" y="94921"/>
                    <a:pt x="15844" y="94921"/>
                  </a:cubicBezTo>
                  <a:cubicBezTo>
                    <a:pt x="24078" y="94921"/>
                    <a:pt x="32343" y="94664"/>
                    <a:pt x="40559" y="94626"/>
                  </a:cubicBezTo>
                  <a:cubicBezTo>
                    <a:pt x="53291" y="94569"/>
                    <a:pt x="65965" y="94453"/>
                    <a:pt x="78697" y="94338"/>
                  </a:cubicBezTo>
                  <a:cubicBezTo>
                    <a:pt x="78731" y="94355"/>
                    <a:pt x="78765" y="94362"/>
                    <a:pt x="78799" y="94362"/>
                  </a:cubicBezTo>
                  <a:cubicBezTo>
                    <a:pt x="78880" y="94362"/>
                    <a:pt x="78962" y="94321"/>
                    <a:pt x="79043" y="94280"/>
                  </a:cubicBezTo>
                  <a:cubicBezTo>
                    <a:pt x="79158" y="94223"/>
                    <a:pt x="79331" y="94165"/>
                    <a:pt x="79504" y="94165"/>
                  </a:cubicBezTo>
                  <a:lnTo>
                    <a:pt x="79331" y="93532"/>
                  </a:lnTo>
                  <a:cubicBezTo>
                    <a:pt x="79273" y="93186"/>
                    <a:pt x="78985" y="93013"/>
                    <a:pt x="78697" y="93013"/>
                  </a:cubicBezTo>
                  <a:cubicBezTo>
                    <a:pt x="65965" y="93071"/>
                    <a:pt x="53233" y="93186"/>
                    <a:pt x="40559" y="93244"/>
                  </a:cubicBezTo>
                  <a:cubicBezTo>
                    <a:pt x="38319" y="93264"/>
                    <a:pt x="36075" y="93270"/>
                    <a:pt x="33829" y="93270"/>
                  </a:cubicBezTo>
                  <a:cubicBezTo>
                    <a:pt x="30893" y="93270"/>
                    <a:pt x="27953" y="93260"/>
                    <a:pt x="25011" y="93260"/>
                  </a:cubicBezTo>
                  <a:cubicBezTo>
                    <a:pt x="17645" y="93260"/>
                    <a:pt x="10272" y="93323"/>
                    <a:pt x="2939" y="93762"/>
                  </a:cubicBezTo>
                  <a:cubicBezTo>
                    <a:pt x="2363" y="78265"/>
                    <a:pt x="1844" y="62767"/>
                    <a:pt x="1672" y="47270"/>
                  </a:cubicBezTo>
                  <a:cubicBezTo>
                    <a:pt x="1499" y="31658"/>
                    <a:pt x="1960" y="16045"/>
                    <a:pt x="1787" y="433"/>
                  </a:cubicBezTo>
                  <a:cubicBezTo>
                    <a:pt x="1758" y="145"/>
                    <a:pt x="1542" y="1"/>
                    <a:pt x="1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7"/>
            <p:cNvSpPr/>
            <p:nvPr/>
          </p:nvSpPr>
          <p:spPr>
            <a:xfrm>
              <a:off x="-506850" y="1427000"/>
              <a:ext cx="1934125" cy="57925"/>
            </a:xfrm>
            <a:custGeom>
              <a:avLst/>
              <a:gdLst/>
              <a:ahLst/>
              <a:cxnLst/>
              <a:rect l="l" t="t" r="r" b="b"/>
              <a:pathLst>
                <a:path w="77365" h="2317" extrusionOk="0">
                  <a:moveTo>
                    <a:pt x="43612" y="0"/>
                  </a:moveTo>
                  <a:cubicBezTo>
                    <a:pt x="41937" y="0"/>
                    <a:pt x="40263" y="5"/>
                    <a:pt x="38592" y="12"/>
                  </a:cubicBezTo>
                  <a:cubicBezTo>
                    <a:pt x="25918" y="12"/>
                    <a:pt x="13013" y="12"/>
                    <a:pt x="396" y="1395"/>
                  </a:cubicBezTo>
                  <a:cubicBezTo>
                    <a:pt x="166" y="1395"/>
                    <a:pt x="50" y="1568"/>
                    <a:pt x="50" y="1798"/>
                  </a:cubicBezTo>
                  <a:cubicBezTo>
                    <a:pt x="0" y="1999"/>
                    <a:pt x="168" y="2155"/>
                    <a:pt x="326" y="2155"/>
                  </a:cubicBezTo>
                  <a:cubicBezTo>
                    <a:pt x="350" y="2155"/>
                    <a:pt x="373" y="2152"/>
                    <a:pt x="396" y="2144"/>
                  </a:cubicBezTo>
                  <a:cubicBezTo>
                    <a:pt x="13128" y="2086"/>
                    <a:pt x="25802" y="1280"/>
                    <a:pt x="38592" y="1280"/>
                  </a:cubicBezTo>
                  <a:cubicBezTo>
                    <a:pt x="51324" y="1280"/>
                    <a:pt x="63998" y="1914"/>
                    <a:pt x="76730" y="2317"/>
                  </a:cubicBezTo>
                  <a:cubicBezTo>
                    <a:pt x="76903" y="2317"/>
                    <a:pt x="77076" y="2259"/>
                    <a:pt x="77191" y="2144"/>
                  </a:cubicBezTo>
                  <a:lnTo>
                    <a:pt x="77364" y="1626"/>
                  </a:lnTo>
                  <a:cubicBezTo>
                    <a:pt x="77306" y="1337"/>
                    <a:pt x="77076" y="1049"/>
                    <a:pt x="76730" y="1049"/>
                  </a:cubicBezTo>
                  <a:cubicBezTo>
                    <a:pt x="65728" y="199"/>
                    <a:pt x="54638" y="0"/>
                    <a:pt x="43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7"/>
            <p:cNvSpPr/>
            <p:nvPr/>
          </p:nvSpPr>
          <p:spPr>
            <a:xfrm>
              <a:off x="432000" y="3934800"/>
              <a:ext cx="188700" cy="172450"/>
            </a:xfrm>
            <a:custGeom>
              <a:avLst/>
              <a:gdLst/>
              <a:ahLst/>
              <a:cxnLst/>
              <a:rect l="l" t="t" r="r" b="b"/>
              <a:pathLst>
                <a:path w="7548" h="6898" extrusionOk="0">
                  <a:moveTo>
                    <a:pt x="3170" y="634"/>
                  </a:moveTo>
                  <a:cubicBezTo>
                    <a:pt x="4725" y="692"/>
                    <a:pt x="5935" y="1902"/>
                    <a:pt x="6050" y="3400"/>
                  </a:cubicBezTo>
                  <a:cubicBezTo>
                    <a:pt x="5994" y="4630"/>
                    <a:pt x="4962" y="5534"/>
                    <a:pt x="3796" y="5534"/>
                  </a:cubicBezTo>
                  <a:cubicBezTo>
                    <a:pt x="3760" y="5534"/>
                    <a:pt x="3724" y="5533"/>
                    <a:pt x="3688" y="5531"/>
                  </a:cubicBezTo>
                  <a:cubicBezTo>
                    <a:pt x="3619" y="5538"/>
                    <a:pt x="3551" y="5541"/>
                    <a:pt x="3484" y="5541"/>
                  </a:cubicBezTo>
                  <a:cubicBezTo>
                    <a:pt x="2370" y="5541"/>
                    <a:pt x="1499" y="4659"/>
                    <a:pt x="1499" y="3573"/>
                  </a:cubicBezTo>
                  <a:cubicBezTo>
                    <a:pt x="1441" y="2305"/>
                    <a:pt x="2190" y="1614"/>
                    <a:pt x="3054" y="865"/>
                  </a:cubicBezTo>
                  <a:cubicBezTo>
                    <a:pt x="3112" y="807"/>
                    <a:pt x="3170" y="750"/>
                    <a:pt x="3170" y="634"/>
                  </a:cubicBezTo>
                  <a:close/>
                  <a:moveTo>
                    <a:pt x="2709" y="1"/>
                  </a:moveTo>
                  <a:cubicBezTo>
                    <a:pt x="865" y="231"/>
                    <a:pt x="1" y="2420"/>
                    <a:pt x="231" y="4091"/>
                  </a:cubicBezTo>
                  <a:cubicBezTo>
                    <a:pt x="492" y="5706"/>
                    <a:pt x="1930" y="6897"/>
                    <a:pt x="3567" y="6897"/>
                  </a:cubicBezTo>
                  <a:cubicBezTo>
                    <a:pt x="3740" y="6897"/>
                    <a:pt x="3915" y="6884"/>
                    <a:pt x="4091" y="6856"/>
                  </a:cubicBezTo>
                  <a:cubicBezTo>
                    <a:pt x="5935" y="6626"/>
                    <a:pt x="7548" y="5070"/>
                    <a:pt x="7318" y="3112"/>
                  </a:cubicBezTo>
                  <a:cubicBezTo>
                    <a:pt x="7116" y="1351"/>
                    <a:pt x="5597" y="30"/>
                    <a:pt x="3873" y="30"/>
                  </a:cubicBezTo>
                  <a:cubicBezTo>
                    <a:pt x="3622" y="30"/>
                    <a:pt x="3368" y="58"/>
                    <a:pt x="3112" y="116"/>
                  </a:cubicBezTo>
                  <a:cubicBezTo>
                    <a:pt x="3112" y="116"/>
                    <a:pt x="3054" y="174"/>
                    <a:pt x="3054" y="174"/>
                  </a:cubicBezTo>
                  <a:cubicBezTo>
                    <a:pt x="2997" y="58"/>
                    <a:pt x="2882" y="1"/>
                    <a:pt x="2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7"/>
            <p:cNvSpPr/>
            <p:nvPr/>
          </p:nvSpPr>
          <p:spPr>
            <a:xfrm>
              <a:off x="390250" y="1247825"/>
              <a:ext cx="113800" cy="100000"/>
            </a:xfrm>
            <a:custGeom>
              <a:avLst/>
              <a:gdLst/>
              <a:ahLst/>
              <a:cxnLst/>
              <a:rect l="l" t="t" r="r" b="b"/>
              <a:pathLst>
                <a:path w="4552" h="4000" extrusionOk="0">
                  <a:moveTo>
                    <a:pt x="1981" y="913"/>
                  </a:moveTo>
                  <a:cubicBezTo>
                    <a:pt x="2364" y="913"/>
                    <a:pt x="2736" y="1095"/>
                    <a:pt x="2938" y="1418"/>
                  </a:cubicBezTo>
                  <a:cubicBezTo>
                    <a:pt x="3284" y="1879"/>
                    <a:pt x="3054" y="2513"/>
                    <a:pt x="2593" y="2743"/>
                  </a:cubicBezTo>
                  <a:cubicBezTo>
                    <a:pt x="2453" y="2831"/>
                    <a:pt x="2297" y="2870"/>
                    <a:pt x="2145" y="2870"/>
                  </a:cubicBezTo>
                  <a:cubicBezTo>
                    <a:pt x="1795" y="2870"/>
                    <a:pt x="1463" y="2661"/>
                    <a:pt x="1383" y="2340"/>
                  </a:cubicBezTo>
                  <a:cubicBezTo>
                    <a:pt x="1268" y="2110"/>
                    <a:pt x="1268" y="1879"/>
                    <a:pt x="1268" y="1706"/>
                  </a:cubicBezTo>
                  <a:cubicBezTo>
                    <a:pt x="1325" y="1418"/>
                    <a:pt x="1498" y="1246"/>
                    <a:pt x="1498" y="1015"/>
                  </a:cubicBezTo>
                  <a:cubicBezTo>
                    <a:pt x="1653" y="946"/>
                    <a:pt x="1818" y="913"/>
                    <a:pt x="1981" y="913"/>
                  </a:cubicBezTo>
                  <a:close/>
                  <a:moveTo>
                    <a:pt x="2314" y="1"/>
                  </a:moveTo>
                  <a:cubicBezTo>
                    <a:pt x="1908" y="1"/>
                    <a:pt x="1502" y="125"/>
                    <a:pt x="1152" y="381"/>
                  </a:cubicBezTo>
                  <a:cubicBezTo>
                    <a:pt x="1095" y="381"/>
                    <a:pt x="1095" y="439"/>
                    <a:pt x="1095" y="439"/>
                  </a:cubicBezTo>
                  <a:cubicBezTo>
                    <a:pt x="0" y="612"/>
                    <a:pt x="58" y="2283"/>
                    <a:pt x="461" y="2974"/>
                  </a:cubicBezTo>
                  <a:cubicBezTo>
                    <a:pt x="795" y="3642"/>
                    <a:pt x="1464" y="3999"/>
                    <a:pt x="2160" y="3999"/>
                  </a:cubicBezTo>
                  <a:cubicBezTo>
                    <a:pt x="2544" y="3999"/>
                    <a:pt x="2936" y="3891"/>
                    <a:pt x="3284" y="3665"/>
                  </a:cubicBezTo>
                  <a:cubicBezTo>
                    <a:pt x="4263" y="3089"/>
                    <a:pt x="4552" y="1764"/>
                    <a:pt x="3918" y="785"/>
                  </a:cubicBezTo>
                  <a:cubicBezTo>
                    <a:pt x="3506" y="270"/>
                    <a:pt x="2911" y="1"/>
                    <a:pt x="2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9"/>
        <p:cNvGrpSpPr/>
        <p:nvPr/>
      </p:nvGrpSpPr>
      <p:grpSpPr>
        <a:xfrm>
          <a:off x="0" y="0"/>
          <a:ext cx="0" cy="0"/>
          <a:chOff x="0" y="0"/>
          <a:chExt cx="0" cy="0"/>
        </a:xfrm>
      </p:grpSpPr>
      <p:sp>
        <p:nvSpPr>
          <p:cNvPr id="1610" name="Google Shape;1610;p63"/>
          <p:cNvSpPr/>
          <p:nvPr/>
        </p:nvSpPr>
        <p:spPr>
          <a:xfrm>
            <a:off x="3416220" y="1541297"/>
            <a:ext cx="826500" cy="8265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txBox="1">
            <a:spLocks noGrp="1"/>
          </p:cNvSpPr>
          <p:nvPr>
            <p:ph type="title"/>
          </p:nvPr>
        </p:nvSpPr>
        <p:spPr>
          <a:xfrm>
            <a:off x="719650" y="539496"/>
            <a:ext cx="7704600" cy="572700"/>
          </a:xfrm>
          <a:prstGeom prst="rect">
            <a:avLst/>
          </a:prstGeom>
        </p:spPr>
        <p:txBody>
          <a:bodyPr spcFirstLastPara="1" wrap="square" lIns="91425" tIns="91425" rIns="91425" bIns="91425" anchor="ctr" anchorCtr="0">
            <a:noAutofit/>
          </a:bodyPr>
          <a:lstStyle/>
          <a:p>
            <a:pPr lvl="0"/>
            <a:r>
              <a:rPr lang="en" sz="4800" b="1" dirty="0"/>
              <a:t>Our Team</a:t>
            </a:r>
            <a:endParaRPr sz="4800" dirty="0"/>
          </a:p>
        </p:txBody>
      </p:sp>
      <p:sp>
        <p:nvSpPr>
          <p:cNvPr id="1612" name="Google Shape;1612;p63"/>
          <p:cNvSpPr txBox="1">
            <a:spLocks noGrp="1"/>
          </p:cNvSpPr>
          <p:nvPr>
            <p:ph type="subTitle" idx="7"/>
          </p:nvPr>
        </p:nvSpPr>
        <p:spPr>
          <a:xfrm>
            <a:off x="1060573" y="3188046"/>
            <a:ext cx="220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Times New Roman" panose="02020603050405020304" pitchFamily="18" charset="0"/>
                <a:cs typeface="Times New Roman" panose="02020603050405020304" pitchFamily="18" charset="0"/>
              </a:rPr>
              <a:t>19105777</a:t>
            </a:r>
            <a:endParaRPr sz="1600" b="1" dirty="0">
              <a:latin typeface="Times New Roman" panose="02020603050405020304" pitchFamily="18" charset="0"/>
              <a:cs typeface="Times New Roman" panose="02020603050405020304" pitchFamily="18" charset="0"/>
            </a:endParaRPr>
          </a:p>
        </p:txBody>
      </p:sp>
      <p:sp>
        <p:nvSpPr>
          <p:cNvPr id="1613" name="Google Shape;1613;p63"/>
          <p:cNvSpPr txBox="1">
            <a:spLocks noGrp="1"/>
          </p:cNvSpPr>
          <p:nvPr>
            <p:ph type="subTitle" idx="1"/>
          </p:nvPr>
        </p:nvSpPr>
        <p:spPr>
          <a:xfrm>
            <a:off x="1066879" y="1904957"/>
            <a:ext cx="2206800" cy="572700"/>
          </a:xfrm>
          <a:prstGeom prst="rect">
            <a:avLst/>
          </a:prstGeom>
        </p:spPr>
        <p:txBody>
          <a:bodyPr spcFirstLastPara="1" wrap="square" lIns="91425" tIns="91425" rIns="91425" bIns="91425" anchor="t" anchorCtr="0">
            <a:noAutofit/>
          </a:bodyPr>
          <a:lstStyle/>
          <a:p>
            <a:pPr marL="0" lvl="0" indent="0" algn="ctr"/>
            <a:r>
              <a:rPr lang="en-US" sz="1600" b="1" dirty="0">
                <a:latin typeface="Times New Roman" panose="02020603050405020304" pitchFamily="18" charset="0"/>
                <a:cs typeface="Times New Roman" panose="02020603050405020304" pitchFamily="18" charset="0"/>
              </a:rPr>
              <a:t>19106271</a:t>
            </a:r>
            <a:endParaRPr sz="1600" b="1" dirty="0">
              <a:latin typeface="Times New Roman" panose="02020603050405020304" pitchFamily="18" charset="0"/>
              <a:cs typeface="Times New Roman" panose="02020603050405020304" pitchFamily="18" charset="0"/>
            </a:endParaRPr>
          </a:p>
        </p:txBody>
      </p:sp>
      <p:sp>
        <p:nvSpPr>
          <p:cNvPr id="1614" name="Google Shape;1614;p63"/>
          <p:cNvSpPr txBox="1">
            <a:spLocks noGrp="1"/>
          </p:cNvSpPr>
          <p:nvPr>
            <p:ph type="title" idx="8"/>
          </p:nvPr>
        </p:nvSpPr>
        <p:spPr>
          <a:xfrm>
            <a:off x="1258867" y="1541297"/>
            <a:ext cx="2002200" cy="40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bg1">
                    <a:lumMod val="25000"/>
                  </a:schemeClr>
                </a:solidFill>
                <a:latin typeface="Sacramento" panose="020B0604020202020204" charset="0"/>
              </a:rPr>
              <a:t>Shrouk Hesham</a:t>
            </a:r>
            <a:endParaRPr sz="2400" b="1" dirty="0">
              <a:solidFill>
                <a:schemeClr val="bg1">
                  <a:lumMod val="25000"/>
                </a:schemeClr>
              </a:solidFill>
              <a:latin typeface="Sacramento" panose="020B0604020202020204" charset="0"/>
            </a:endParaRPr>
          </a:p>
        </p:txBody>
      </p:sp>
      <p:sp>
        <p:nvSpPr>
          <p:cNvPr id="1615" name="Google Shape;1615;p63"/>
          <p:cNvSpPr txBox="1">
            <a:spLocks noGrp="1"/>
          </p:cNvSpPr>
          <p:nvPr>
            <p:ph type="title" idx="2"/>
          </p:nvPr>
        </p:nvSpPr>
        <p:spPr>
          <a:xfrm>
            <a:off x="5770737" y="2807132"/>
            <a:ext cx="2541741" cy="304388"/>
          </a:xfrm>
          <a:prstGeom prst="rect">
            <a:avLst/>
          </a:prstGeom>
        </p:spPr>
        <p:txBody>
          <a:bodyPr spcFirstLastPara="1" wrap="square" lIns="91425" tIns="91425" rIns="91425" bIns="91425" anchor="ctr" anchorCtr="0">
            <a:noAutofit/>
          </a:bodyPr>
          <a:lstStyle/>
          <a:p>
            <a:pPr lvl="0"/>
            <a:br>
              <a:rPr lang="en-US" b="1" dirty="0"/>
            </a:br>
            <a:r>
              <a:rPr lang="en-US" sz="2400" b="1" dirty="0">
                <a:solidFill>
                  <a:schemeClr val="bg1">
                    <a:lumMod val="25000"/>
                  </a:schemeClr>
                </a:solidFill>
                <a:latin typeface="Sacramento" panose="020B0604020202020204" charset="0"/>
              </a:rPr>
              <a:t>Asmaa Muhammed </a:t>
            </a:r>
            <a:br>
              <a:rPr lang="en-US" b="1" dirty="0"/>
            </a:br>
            <a:endParaRPr dirty="0"/>
          </a:p>
        </p:txBody>
      </p:sp>
      <p:sp>
        <p:nvSpPr>
          <p:cNvPr id="1618" name="Google Shape;1618;p63"/>
          <p:cNvSpPr txBox="1">
            <a:spLocks noGrp="1"/>
          </p:cNvSpPr>
          <p:nvPr>
            <p:ph type="title" idx="6"/>
          </p:nvPr>
        </p:nvSpPr>
        <p:spPr>
          <a:xfrm>
            <a:off x="1246254" y="2795403"/>
            <a:ext cx="2002200" cy="401700"/>
          </a:xfrm>
          <a:prstGeom prst="rect">
            <a:avLst/>
          </a:prstGeom>
        </p:spPr>
        <p:txBody>
          <a:bodyPr spcFirstLastPara="1" wrap="square" lIns="91425" tIns="91425" rIns="91425" bIns="91425" anchor="ctr" anchorCtr="0">
            <a:noAutofit/>
          </a:bodyPr>
          <a:lstStyle/>
          <a:p>
            <a:pPr lvl="0" algn="ctr"/>
            <a:br>
              <a:rPr lang="en-US" b="1" dirty="0"/>
            </a:br>
            <a:r>
              <a:rPr lang="en-US" sz="2400" b="1" dirty="0">
                <a:solidFill>
                  <a:schemeClr val="bg1">
                    <a:lumMod val="25000"/>
                  </a:schemeClr>
                </a:solidFill>
                <a:latin typeface="Sacramento" panose="020B0604020202020204" charset="0"/>
              </a:rPr>
              <a:t>Hussin Fekry</a:t>
            </a:r>
            <a:br>
              <a:rPr lang="en-US" b="1" dirty="0"/>
            </a:br>
            <a:endParaRPr dirty="0"/>
          </a:p>
        </p:txBody>
      </p:sp>
      <p:sp>
        <p:nvSpPr>
          <p:cNvPr id="1619" name="Google Shape;1619;p63"/>
          <p:cNvSpPr txBox="1">
            <a:spLocks noGrp="1"/>
          </p:cNvSpPr>
          <p:nvPr>
            <p:ph type="subTitle" idx="3"/>
          </p:nvPr>
        </p:nvSpPr>
        <p:spPr>
          <a:xfrm>
            <a:off x="5770737" y="3111520"/>
            <a:ext cx="2206800" cy="572700"/>
          </a:xfrm>
          <a:prstGeom prst="rect">
            <a:avLst/>
          </a:prstGeom>
        </p:spPr>
        <p:txBody>
          <a:bodyPr spcFirstLastPara="1" wrap="square" lIns="91425" tIns="91425" rIns="91425" bIns="91425" anchor="t" anchorCtr="0">
            <a:noAutofit/>
          </a:bodyPr>
          <a:lstStyle/>
          <a:p>
            <a:pPr marL="0" lvl="0" indent="0" algn="ctr"/>
            <a:r>
              <a:rPr lang="en-US" sz="1600" b="1" dirty="0">
                <a:latin typeface="Times New Roman" panose="02020603050405020304" pitchFamily="18" charset="0"/>
                <a:cs typeface="Times New Roman" panose="02020603050405020304" pitchFamily="18" charset="0"/>
              </a:rPr>
              <a:t>19200036</a:t>
            </a:r>
          </a:p>
        </p:txBody>
      </p:sp>
      <p:sp>
        <p:nvSpPr>
          <p:cNvPr id="1620" name="Google Shape;1620;p63"/>
          <p:cNvSpPr/>
          <p:nvPr/>
        </p:nvSpPr>
        <p:spPr>
          <a:xfrm>
            <a:off x="4825605" y="1541297"/>
            <a:ext cx="826500" cy="8265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a:off x="3416220" y="2698270"/>
            <a:ext cx="826500" cy="8265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a:off x="4825605" y="2698270"/>
            <a:ext cx="826500" cy="8265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txBox="1">
            <a:spLocks noGrp="1"/>
          </p:cNvSpPr>
          <p:nvPr>
            <p:ph type="title" idx="9"/>
          </p:nvPr>
        </p:nvSpPr>
        <p:spPr>
          <a:xfrm>
            <a:off x="3568920" y="1693997"/>
            <a:ext cx="521100" cy="52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1624" name="Google Shape;1624;p63"/>
          <p:cNvSpPr txBox="1">
            <a:spLocks noGrp="1"/>
          </p:cNvSpPr>
          <p:nvPr>
            <p:ph type="title" idx="13"/>
          </p:nvPr>
        </p:nvSpPr>
        <p:spPr>
          <a:xfrm>
            <a:off x="4978305" y="1693997"/>
            <a:ext cx="521100" cy="52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1625" name="Google Shape;1625;p63"/>
          <p:cNvSpPr txBox="1">
            <a:spLocks noGrp="1"/>
          </p:cNvSpPr>
          <p:nvPr>
            <p:ph type="title" idx="14"/>
          </p:nvPr>
        </p:nvSpPr>
        <p:spPr>
          <a:xfrm>
            <a:off x="3568920" y="2850970"/>
            <a:ext cx="521100" cy="52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1626" name="Google Shape;1626;p63"/>
          <p:cNvSpPr txBox="1">
            <a:spLocks noGrp="1"/>
          </p:cNvSpPr>
          <p:nvPr>
            <p:ph type="title" idx="15"/>
          </p:nvPr>
        </p:nvSpPr>
        <p:spPr>
          <a:xfrm>
            <a:off x="4978305" y="2850970"/>
            <a:ext cx="521100" cy="52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9" name="Subtitle 8">
            <a:extLst>
              <a:ext uri="{FF2B5EF4-FFF2-40B4-BE49-F238E27FC236}">
                <a16:creationId xmlns:a16="http://schemas.microsoft.com/office/drawing/2014/main" id="{9A79946A-9416-F448-8956-C00B97676C30}"/>
              </a:ext>
            </a:extLst>
          </p:cNvPr>
          <p:cNvSpPr>
            <a:spLocks noGrp="1"/>
          </p:cNvSpPr>
          <p:nvPr>
            <p:ph type="subTitle" idx="5"/>
          </p:nvPr>
        </p:nvSpPr>
        <p:spPr>
          <a:xfrm>
            <a:off x="5770737" y="1939524"/>
            <a:ext cx="2206800" cy="572700"/>
          </a:xfrm>
        </p:spPr>
        <p:txBody>
          <a:bodyPr/>
          <a:lstStyle/>
          <a:p>
            <a:r>
              <a:rPr lang="en-US" sz="1600" b="1" dirty="0">
                <a:latin typeface="Times New Roman" panose="02020603050405020304" pitchFamily="18" charset="0"/>
                <a:cs typeface="Times New Roman" panose="02020603050405020304" pitchFamily="18" charset="0"/>
              </a:rPr>
              <a:t>19100006 </a:t>
            </a:r>
          </a:p>
        </p:txBody>
      </p:sp>
      <p:sp>
        <p:nvSpPr>
          <p:cNvPr id="12" name="TextBox 11">
            <a:extLst>
              <a:ext uri="{FF2B5EF4-FFF2-40B4-BE49-F238E27FC236}">
                <a16:creationId xmlns:a16="http://schemas.microsoft.com/office/drawing/2014/main" id="{A7F357F3-3593-2340-BA58-19A4F5E998F9}"/>
              </a:ext>
            </a:extLst>
          </p:cNvPr>
          <p:cNvSpPr txBox="1"/>
          <p:nvPr/>
        </p:nvSpPr>
        <p:spPr>
          <a:xfrm>
            <a:off x="5873935" y="1549956"/>
            <a:ext cx="2000405" cy="400110"/>
          </a:xfrm>
          <a:prstGeom prst="rect">
            <a:avLst/>
          </a:prstGeom>
          <a:noFill/>
        </p:spPr>
        <p:txBody>
          <a:bodyPr wrap="square">
            <a:spAutoFit/>
          </a:bodyPr>
          <a:lstStyle/>
          <a:p>
            <a:r>
              <a:rPr lang="en-US" sz="2000" b="1" dirty="0">
                <a:solidFill>
                  <a:schemeClr val="bg1">
                    <a:lumMod val="25000"/>
                  </a:schemeClr>
                </a:solidFill>
                <a:latin typeface="Sacramento" panose="020B0604020202020204" charset="0"/>
              </a:rPr>
              <a:t>Shrief Refa3y </a:t>
            </a:r>
            <a:endParaRPr lang="en-US"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41"/>
        <p:cNvGrpSpPr/>
        <p:nvPr/>
      </p:nvGrpSpPr>
      <p:grpSpPr>
        <a:xfrm>
          <a:off x="0" y="0"/>
          <a:ext cx="0" cy="0"/>
          <a:chOff x="0" y="0"/>
          <a:chExt cx="0" cy="0"/>
        </a:xfrm>
      </p:grpSpPr>
      <p:sp>
        <p:nvSpPr>
          <p:cNvPr id="1942" name="Google Shape;1942;p69"/>
          <p:cNvSpPr txBox="1">
            <a:spLocks noGrp="1"/>
          </p:cNvSpPr>
          <p:nvPr>
            <p:ph type="ctrTitle"/>
          </p:nvPr>
        </p:nvSpPr>
        <p:spPr>
          <a:xfrm>
            <a:off x="1274700" y="893125"/>
            <a:ext cx="6137400" cy="130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sp>
        <p:nvSpPr>
          <p:cNvPr id="1943" name="Google Shape;1943;p69"/>
          <p:cNvSpPr txBox="1">
            <a:spLocks noGrp="1"/>
          </p:cNvSpPr>
          <p:nvPr>
            <p:ph type="subTitle" idx="1"/>
          </p:nvPr>
        </p:nvSpPr>
        <p:spPr>
          <a:xfrm>
            <a:off x="1246079" y="2528341"/>
            <a:ext cx="3776572" cy="4542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chemeClr val="tx2">
                    <a:lumMod val="75000"/>
                  </a:schemeClr>
                </a:solidFill>
                <a:latin typeface="Times New Roman" panose="02020603050405020304" pitchFamily="18" charset="0"/>
                <a:ea typeface="Barlow Black"/>
                <a:cs typeface="Times New Roman" panose="02020603050405020304" pitchFamily="18" charset="0"/>
                <a:sym typeface="Barlow Black"/>
              </a:rPr>
              <a:t>DO YOU HAVE ANY QUESTIONS?</a:t>
            </a:r>
            <a:endParaRPr sz="1800" dirty="0">
              <a:solidFill>
                <a:schemeClr val="tx2">
                  <a:lumMod val="75000"/>
                </a:schemeClr>
              </a:solidFill>
              <a:latin typeface="Times New Roman" panose="02020603050405020304" pitchFamily="18" charset="0"/>
              <a:ea typeface="Barlow Black"/>
              <a:cs typeface="Times New Roman" panose="02020603050405020304" pitchFamily="18" charset="0"/>
              <a:sym typeface="Barlow Black"/>
            </a:endParaRPr>
          </a:p>
          <a:p>
            <a:pPr marL="0" lvl="0" indent="0" algn="l" rtl="0">
              <a:spcBef>
                <a:spcPts val="0"/>
              </a:spcBef>
              <a:spcAft>
                <a:spcPts val="0"/>
              </a:spcAft>
              <a:buClr>
                <a:schemeClr val="dk1"/>
              </a:buClr>
              <a:buSzPts val="1100"/>
              <a:buFont typeface="Arial"/>
              <a:buNone/>
            </a:pPr>
            <a:endParaRPr sz="1400" dirty="0"/>
          </a:p>
        </p:txBody>
      </p:sp>
      <p:sp>
        <p:nvSpPr>
          <p:cNvPr id="1945" name="Google Shape;1945;p69"/>
          <p:cNvSpPr/>
          <p:nvPr/>
        </p:nvSpPr>
        <p:spPr>
          <a:xfrm rot="-5400000">
            <a:off x="5480867" y="3728171"/>
            <a:ext cx="572700" cy="5727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9"/>
          <p:cNvSpPr/>
          <p:nvPr/>
        </p:nvSpPr>
        <p:spPr>
          <a:xfrm rot="-5400000">
            <a:off x="6365546" y="3728171"/>
            <a:ext cx="572700" cy="5727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9"/>
          <p:cNvSpPr/>
          <p:nvPr/>
        </p:nvSpPr>
        <p:spPr>
          <a:xfrm rot="-5400000">
            <a:off x="7241692" y="3728171"/>
            <a:ext cx="572700" cy="5727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9"/>
          <p:cNvSpPr/>
          <p:nvPr/>
        </p:nvSpPr>
        <p:spPr>
          <a:xfrm rot="-549">
            <a:off x="5610829" y="3858092"/>
            <a:ext cx="312768" cy="312818"/>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9" name="Google Shape;1949;p69"/>
          <p:cNvGrpSpPr/>
          <p:nvPr/>
        </p:nvGrpSpPr>
        <p:grpSpPr>
          <a:xfrm>
            <a:off x="6495496" y="3858137"/>
            <a:ext cx="312800" cy="312768"/>
            <a:chOff x="812101" y="2571761"/>
            <a:chExt cx="417066" cy="417024"/>
          </a:xfrm>
        </p:grpSpPr>
        <p:sp>
          <p:nvSpPr>
            <p:cNvPr id="1950" name="Google Shape;1950;p69"/>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9"/>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9"/>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9"/>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69"/>
          <p:cNvGrpSpPr/>
          <p:nvPr/>
        </p:nvGrpSpPr>
        <p:grpSpPr>
          <a:xfrm>
            <a:off x="7371658" y="3858137"/>
            <a:ext cx="312768" cy="312768"/>
            <a:chOff x="1323129" y="2571761"/>
            <a:chExt cx="417024" cy="417024"/>
          </a:xfrm>
        </p:grpSpPr>
        <p:sp>
          <p:nvSpPr>
            <p:cNvPr id="1955" name="Google Shape;1955;p69"/>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9"/>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9"/>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9"/>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69"/>
          <p:cNvGrpSpPr/>
          <p:nvPr/>
        </p:nvGrpSpPr>
        <p:grpSpPr>
          <a:xfrm>
            <a:off x="5110015" y="968913"/>
            <a:ext cx="3521188" cy="2850438"/>
            <a:chOff x="5110015" y="968913"/>
            <a:chExt cx="3521188" cy="2850438"/>
          </a:xfrm>
        </p:grpSpPr>
        <p:grpSp>
          <p:nvGrpSpPr>
            <p:cNvPr id="1960" name="Google Shape;1960;p69"/>
            <p:cNvGrpSpPr/>
            <p:nvPr/>
          </p:nvGrpSpPr>
          <p:grpSpPr>
            <a:xfrm flipH="1">
              <a:off x="5110015" y="1754125"/>
              <a:ext cx="414425" cy="294200"/>
              <a:chOff x="4636400" y="2655400"/>
              <a:chExt cx="414425" cy="294200"/>
            </a:xfrm>
          </p:grpSpPr>
          <p:sp>
            <p:nvSpPr>
              <p:cNvPr id="1961" name="Google Shape;1961;p69"/>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9"/>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9"/>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9"/>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9"/>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9"/>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9"/>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69"/>
            <p:cNvGrpSpPr/>
            <p:nvPr/>
          </p:nvGrpSpPr>
          <p:grpSpPr>
            <a:xfrm rot="-1784480" flipH="1">
              <a:off x="6801653" y="2630389"/>
              <a:ext cx="336010" cy="374986"/>
              <a:chOff x="8025825" y="930775"/>
              <a:chExt cx="336000" cy="374975"/>
            </a:xfrm>
          </p:grpSpPr>
          <p:sp>
            <p:nvSpPr>
              <p:cNvPr id="1969" name="Google Shape;1969;p69"/>
              <p:cNvSpPr/>
              <p:nvPr/>
            </p:nvSpPr>
            <p:spPr>
              <a:xfrm>
                <a:off x="8053200" y="1023725"/>
                <a:ext cx="77725" cy="225100"/>
              </a:xfrm>
              <a:custGeom>
                <a:avLst/>
                <a:gdLst/>
                <a:ahLst/>
                <a:cxnLst/>
                <a:rect l="l" t="t" r="r" b="b"/>
                <a:pathLst>
                  <a:path w="3109" h="9004" extrusionOk="0">
                    <a:moveTo>
                      <a:pt x="3079" y="0"/>
                    </a:moveTo>
                    <a:lnTo>
                      <a:pt x="3079" y="0"/>
                    </a:lnTo>
                    <a:cubicBezTo>
                      <a:pt x="3021" y="44"/>
                      <a:pt x="2977" y="73"/>
                      <a:pt x="2919" y="102"/>
                    </a:cubicBezTo>
                    <a:cubicBezTo>
                      <a:pt x="2043" y="598"/>
                      <a:pt x="1357" y="525"/>
                      <a:pt x="905" y="1518"/>
                    </a:cubicBezTo>
                    <a:cubicBezTo>
                      <a:pt x="29" y="3414"/>
                      <a:pt x="0" y="5705"/>
                      <a:pt x="1518" y="7165"/>
                    </a:cubicBezTo>
                    <a:cubicBezTo>
                      <a:pt x="2101" y="7719"/>
                      <a:pt x="2641" y="8346"/>
                      <a:pt x="3108" y="9003"/>
                    </a:cubicBezTo>
                    <a:cubicBezTo>
                      <a:pt x="3094" y="8638"/>
                      <a:pt x="3064" y="8273"/>
                      <a:pt x="3021" y="7923"/>
                    </a:cubicBezTo>
                    <a:cubicBezTo>
                      <a:pt x="2948" y="7106"/>
                      <a:pt x="2802" y="6289"/>
                      <a:pt x="2568" y="5501"/>
                    </a:cubicBezTo>
                    <a:cubicBezTo>
                      <a:pt x="2349" y="4801"/>
                      <a:pt x="1824" y="4261"/>
                      <a:pt x="1591" y="3590"/>
                    </a:cubicBezTo>
                    <a:cubicBezTo>
                      <a:pt x="1343" y="2889"/>
                      <a:pt x="1459" y="2320"/>
                      <a:pt x="1780" y="1649"/>
                    </a:cubicBezTo>
                    <a:cubicBezTo>
                      <a:pt x="1926" y="1342"/>
                      <a:pt x="2568" y="671"/>
                      <a:pt x="307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9"/>
              <p:cNvSpPr/>
              <p:nvPr/>
            </p:nvSpPr>
            <p:spPr>
              <a:xfrm>
                <a:off x="8103900" y="962550"/>
                <a:ext cx="159425" cy="284800"/>
              </a:xfrm>
              <a:custGeom>
                <a:avLst/>
                <a:gdLst/>
                <a:ahLst/>
                <a:cxnLst/>
                <a:rect l="l" t="t" r="r" b="b"/>
                <a:pathLst>
                  <a:path w="6377" h="11392" extrusionOk="0">
                    <a:moveTo>
                      <a:pt x="3561" y="3089"/>
                    </a:moveTo>
                    <a:cubicBezTo>
                      <a:pt x="3911" y="3104"/>
                      <a:pt x="3911" y="3746"/>
                      <a:pt x="3575" y="3746"/>
                    </a:cubicBezTo>
                    <a:lnTo>
                      <a:pt x="3517" y="3746"/>
                    </a:lnTo>
                    <a:cubicBezTo>
                      <a:pt x="3167" y="3746"/>
                      <a:pt x="3152" y="3089"/>
                      <a:pt x="3517" y="3089"/>
                    </a:cubicBezTo>
                    <a:close/>
                    <a:moveTo>
                      <a:pt x="1810" y="6431"/>
                    </a:moveTo>
                    <a:cubicBezTo>
                      <a:pt x="2175" y="6431"/>
                      <a:pt x="2160" y="7087"/>
                      <a:pt x="1810" y="7087"/>
                    </a:cubicBezTo>
                    <a:cubicBezTo>
                      <a:pt x="1460" y="7087"/>
                      <a:pt x="1445" y="6431"/>
                      <a:pt x="1810" y="6431"/>
                    </a:cubicBezTo>
                    <a:close/>
                    <a:moveTo>
                      <a:pt x="3448" y="1"/>
                    </a:moveTo>
                    <a:cubicBezTo>
                      <a:pt x="3377" y="1"/>
                      <a:pt x="3312" y="8"/>
                      <a:pt x="3254" y="25"/>
                    </a:cubicBezTo>
                    <a:cubicBezTo>
                      <a:pt x="2598" y="200"/>
                      <a:pt x="2569" y="813"/>
                      <a:pt x="2248" y="1338"/>
                    </a:cubicBezTo>
                    <a:cubicBezTo>
                      <a:pt x="2175" y="1615"/>
                      <a:pt x="2058" y="1893"/>
                      <a:pt x="1897" y="2141"/>
                    </a:cubicBezTo>
                    <a:cubicBezTo>
                      <a:pt x="1591" y="2666"/>
                      <a:pt x="1124" y="3104"/>
                      <a:pt x="759" y="3600"/>
                    </a:cubicBezTo>
                    <a:cubicBezTo>
                      <a:pt x="0" y="4636"/>
                      <a:pt x="146" y="5395"/>
                      <a:pt x="570" y="6591"/>
                    </a:cubicBezTo>
                    <a:cubicBezTo>
                      <a:pt x="1051" y="7948"/>
                      <a:pt x="1387" y="9349"/>
                      <a:pt x="1547" y="10779"/>
                    </a:cubicBezTo>
                    <a:cubicBezTo>
                      <a:pt x="1562" y="10458"/>
                      <a:pt x="1562" y="10122"/>
                      <a:pt x="1547" y="9787"/>
                    </a:cubicBezTo>
                    <a:cubicBezTo>
                      <a:pt x="1525" y="9582"/>
                      <a:pt x="1646" y="9480"/>
                      <a:pt x="1777" y="9480"/>
                    </a:cubicBezTo>
                    <a:cubicBezTo>
                      <a:pt x="1908" y="9480"/>
                      <a:pt x="2051" y="9582"/>
                      <a:pt x="2072" y="9787"/>
                    </a:cubicBezTo>
                    <a:cubicBezTo>
                      <a:pt x="2087" y="10078"/>
                      <a:pt x="2087" y="10370"/>
                      <a:pt x="2072" y="10662"/>
                    </a:cubicBezTo>
                    <a:cubicBezTo>
                      <a:pt x="2802" y="9013"/>
                      <a:pt x="3167" y="7218"/>
                      <a:pt x="3094" y="5409"/>
                    </a:cubicBezTo>
                    <a:cubicBezTo>
                      <a:pt x="3087" y="5198"/>
                      <a:pt x="3214" y="5092"/>
                      <a:pt x="3346" y="5092"/>
                    </a:cubicBezTo>
                    <a:cubicBezTo>
                      <a:pt x="3477" y="5092"/>
                      <a:pt x="3612" y="5198"/>
                      <a:pt x="3619" y="5409"/>
                    </a:cubicBezTo>
                    <a:cubicBezTo>
                      <a:pt x="3692" y="7335"/>
                      <a:pt x="3313" y="9261"/>
                      <a:pt x="2510" y="11027"/>
                    </a:cubicBezTo>
                    <a:cubicBezTo>
                      <a:pt x="3123" y="10166"/>
                      <a:pt x="3648" y="9232"/>
                      <a:pt x="4042" y="8254"/>
                    </a:cubicBezTo>
                    <a:cubicBezTo>
                      <a:pt x="4090" y="8137"/>
                      <a:pt x="4162" y="8090"/>
                      <a:pt x="4237" y="8090"/>
                    </a:cubicBezTo>
                    <a:cubicBezTo>
                      <a:pt x="4412" y="8090"/>
                      <a:pt x="4597" y="8354"/>
                      <a:pt x="4495" y="8590"/>
                    </a:cubicBezTo>
                    <a:cubicBezTo>
                      <a:pt x="4101" y="9582"/>
                      <a:pt x="3575" y="10516"/>
                      <a:pt x="2948" y="11392"/>
                    </a:cubicBezTo>
                    <a:cubicBezTo>
                      <a:pt x="3269" y="11231"/>
                      <a:pt x="3590" y="11071"/>
                      <a:pt x="3911" y="10910"/>
                    </a:cubicBezTo>
                    <a:cubicBezTo>
                      <a:pt x="4991" y="9874"/>
                      <a:pt x="5998" y="8473"/>
                      <a:pt x="6056" y="7029"/>
                    </a:cubicBezTo>
                    <a:cubicBezTo>
                      <a:pt x="5998" y="6941"/>
                      <a:pt x="5939" y="6854"/>
                      <a:pt x="5881" y="6781"/>
                    </a:cubicBezTo>
                    <a:cubicBezTo>
                      <a:pt x="5487" y="6182"/>
                      <a:pt x="5268" y="5540"/>
                      <a:pt x="5399" y="4825"/>
                    </a:cubicBezTo>
                    <a:cubicBezTo>
                      <a:pt x="5487" y="4388"/>
                      <a:pt x="5779" y="4096"/>
                      <a:pt x="5910" y="3702"/>
                    </a:cubicBezTo>
                    <a:cubicBezTo>
                      <a:pt x="6377" y="2389"/>
                      <a:pt x="6275" y="1411"/>
                      <a:pt x="5239" y="696"/>
                    </a:cubicBezTo>
                    <a:cubicBezTo>
                      <a:pt x="4889" y="463"/>
                      <a:pt x="4001" y="1"/>
                      <a:pt x="3448" y="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9"/>
              <p:cNvSpPr/>
              <p:nvPr/>
            </p:nvSpPr>
            <p:spPr>
              <a:xfrm>
                <a:off x="8237400" y="1151750"/>
                <a:ext cx="53650" cy="64600"/>
              </a:xfrm>
              <a:custGeom>
                <a:avLst/>
                <a:gdLst/>
                <a:ahLst/>
                <a:cxnLst/>
                <a:rect l="l" t="t" r="r" b="b"/>
                <a:pathLst>
                  <a:path w="2146" h="2584" extrusionOk="0">
                    <a:moveTo>
                      <a:pt x="1197" y="1"/>
                    </a:moveTo>
                    <a:lnTo>
                      <a:pt x="1197" y="1"/>
                    </a:lnTo>
                    <a:cubicBezTo>
                      <a:pt x="993" y="949"/>
                      <a:pt x="585" y="1825"/>
                      <a:pt x="1" y="2583"/>
                    </a:cubicBezTo>
                    <a:cubicBezTo>
                      <a:pt x="264" y="2437"/>
                      <a:pt x="512" y="2277"/>
                      <a:pt x="760" y="2102"/>
                    </a:cubicBezTo>
                    <a:cubicBezTo>
                      <a:pt x="2146" y="1124"/>
                      <a:pt x="1796" y="672"/>
                      <a:pt x="119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9"/>
              <p:cNvSpPr/>
              <p:nvPr/>
            </p:nvSpPr>
            <p:spPr>
              <a:xfrm>
                <a:off x="8182700" y="1040125"/>
                <a:ext cx="18975" cy="16450"/>
              </a:xfrm>
              <a:custGeom>
                <a:avLst/>
                <a:gdLst/>
                <a:ahLst/>
                <a:cxnLst/>
                <a:rect l="l" t="t" r="r" b="b"/>
                <a:pathLst>
                  <a:path w="759" h="658" extrusionOk="0">
                    <a:moveTo>
                      <a:pt x="350" y="1"/>
                    </a:moveTo>
                    <a:cubicBezTo>
                      <a:pt x="0" y="1"/>
                      <a:pt x="15" y="657"/>
                      <a:pt x="350" y="657"/>
                    </a:cubicBezTo>
                    <a:lnTo>
                      <a:pt x="409" y="657"/>
                    </a:lnTo>
                    <a:cubicBezTo>
                      <a:pt x="759" y="643"/>
                      <a:pt x="759" y="1"/>
                      <a:pt x="409"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9"/>
              <p:cNvSpPr/>
              <p:nvPr/>
            </p:nvSpPr>
            <p:spPr>
              <a:xfrm>
                <a:off x="8140375" y="1123300"/>
                <a:ext cx="17175" cy="16450"/>
              </a:xfrm>
              <a:custGeom>
                <a:avLst/>
                <a:gdLst/>
                <a:ahLst/>
                <a:cxnLst/>
                <a:rect l="l" t="t" r="r" b="b"/>
                <a:pathLst>
                  <a:path w="687" h="658" extrusionOk="0">
                    <a:moveTo>
                      <a:pt x="351" y="1"/>
                    </a:moveTo>
                    <a:cubicBezTo>
                      <a:pt x="1" y="1"/>
                      <a:pt x="1" y="657"/>
                      <a:pt x="351" y="657"/>
                    </a:cubicBezTo>
                    <a:cubicBezTo>
                      <a:pt x="686" y="657"/>
                      <a:pt x="686" y="1"/>
                      <a:pt x="351"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9"/>
              <p:cNvSpPr/>
              <p:nvPr/>
            </p:nvSpPr>
            <p:spPr>
              <a:xfrm>
                <a:off x="8025825" y="930775"/>
                <a:ext cx="336000" cy="374975"/>
              </a:xfrm>
              <a:custGeom>
                <a:avLst/>
                <a:gdLst/>
                <a:ahLst/>
                <a:cxnLst/>
                <a:rect l="l" t="t" r="r" b="b"/>
                <a:pathLst>
                  <a:path w="13440" h="14999" extrusionOk="0">
                    <a:moveTo>
                      <a:pt x="9660" y="8840"/>
                    </a:moveTo>
                    <a:lnTo>
                      <a:pt x="9660" y="8840"/>
                    </a:lnTo>
                    <a:cubicBezTo>
                      <a:pt x="10259" y="9511"/>
                      <a:pt x="10609" y="9963"/>
                      <a:pt x="9223" y="10941"/>
                    </a:cubicBezTo>
                    <a:cubicBezTo>
                      <a:pt x="8975" y="11116"/>
                      <a:pt x="8727" y="11262"/>
                      <a:pt x="8464" y="11422"/>
                    </a:cubicBezTo>
                    <a:cubicBezTo>
                      <a:pt x="9048" y="10664"/>
                      <a:pt x="9456" y="9774"/>
                      <a:pt x="9660" y="8840"/>
                    </a:cubicBezTo>
                    <a:close/>
                    <a:moveTo>
                      <a:pt x="6567" y="1246"/>
                    </a:moveTo>
                    <a:cubicBezTo>
                      <a:pt x="7108" y="1246"/>
                      <a:pt x="8009" y="1704"/>
                      <a:pt x="8362" y="1952"/>
                    </a:cubicBezTo>
                    <a:cubicBezTo>
                      <a:pt x="9412" y="2667"/>
                      <a:pt x="9500" y="3630"/>
                      <a:pt x="9048" y="4944"/>
                    </a:cubicBezTo>
                    <a:cubicBezTo>
                      <a:pt x="8916" y="5338"/>
                      <a:pt x="8610" y="5644"/>
                      <a:pt x="8537" y="6082"/>
                    </a:cubicBezTo>
                    <a:cubicBezTo>
                      <a:pt x="8391" y="6797"/>
                      <a:pt x="8610" y="7439"/>
                      <a:pt x="9018" y="8023"/>
                    </a:cubicBezTo>
                    <a:cubicBezTo>
                      <a:pt x="9062" y="8110"/>
                      <a:pt x="9135" y="8183"/>
                      <a:pt x="9194" y="8271"/>
                    </a:cubicBezTo>
                    <a:cubicBezTo>
                      <a:pt x="9135" y="9715"/>
                      <a:pt x="8128" y="11101"/>
                      <a:pt x="7049" y="12152"/>
                    </a:cubicBezTo>
                    <a:cubicBezTo>
                      <a:pt x="6713" y="12327"/>
                      <a:pt x="6392" y="12488"/>
                      <a:pt x="6086" y="12648"/>
                    </a:cubicBezTo>
                    <a:cubicBezTo>
                      <a:pt x="6698" y="11773"/>
                      <a:pt x="7224" y="10824"/>
                      <a:pt x="7632" y="9847"/>
                    </a:cubicBezTo>
                    <a:cubicBezTo>
                      <a:pt x="7724" y="9611"/>
                      <a:pt x="7543" y="9346"/>
                      <a:pt x="7371" y="9346"/>
                    </a:cubicBezTo>
                    <a:cubicBezTo>
                      <a:pt x="7299" y="9346"/>
                      <a:pt x="7228" y="9394"/>
                      <a:pt x="7180" y="9511"/>
                    </a:cubicBezTo>
                    <a:cubicBezTo>
                      <a:pt x="6771" y="10489"/>
                      <a:pt x="6261" y="11422"/>
                      <a:pt x="5633" y="12269"/>
                    </a:cubicBezTo>
                    <a:cubicBezTo>
                      <a:pt x="6436" y="10518"/>
                      <a:pt x="6815" y="8592"/>
                      <a:pt x="6757" y="6651"/>
                    </a:cubicBezTo>
                    <a:cubicBezTo>
                      <a:pt x="6749" y="6447"/>
                      <a:pt x="6611" y="6345"/>
                      <a:pt x="6478" y="6345"/>
                    </a:cubicBezTo>
                    <a:cubicBezTo>
                      <a:pt x="6345" y="6345"/>
                      <a:pt x="6217" y="6447"/>
                      <a:pt x="6231" y="6651"/>
                    </a:cubicBezTo>
                    <a:cubicBezTo>
                      <a:pt x="6290" y="8460"/>
                      <a:pt x="5940" y="10270"/>
                      <a:pt x="5195" y="11919"/>
                    </a:cubicBezTo>
                    <a:cubicBezTo>
                      <a:pt x="5210" y="11627"/>
                      <a:pt x="5210" y="11335"/>
                      <a:pt x="5195" y="11043"/>
                    </a:cubicBezTo>
                    <a:cubicBezTo>
                      <a:pt x="5181" y="10839"/>
                      <a:pt x="5046" y="10737"/>
                      <a:pt x="4916" y="10737"/>
                    </a:cubicBezTo>
                    <a:cubicBezTo>
                      <a:pt x="4787" y="10737"/>
                      <a:pt x="4663" y="10839"/>
                      <a:pt x="4670" y="11043"/>
                    </a:cubicBezTo>
                    <a:cubicBezTo>
                      <a:pt x="4685" y="11364"/>
                      <a:pt x="4685" y="11700"/>
                      <a:pt x="4670" y="12035"/>
                    </a:cubicBezTo>
                    <a:cubicBezTo>
                      <a:pt x="4510" y="10605"/>
                      <a:pt x="4189" y="9190"/>
                      <a:pt x="3693" y="7833"/>
                    </a:cubicBezTo>
                    <a:cubicBezTo>
                      <a:pt x="3284" y="6651"/>
                      <a:pt x="3123" y="5892"/>
                      <a:pt x="3882" y="4856"/>
                    </a:cubicBezTo>
                    <a:cubicBezTo>
                      <a:pt x="4247" y="4360"/>
                      <a:pt x="4714" y="3922"/>
                      <a:pt x="5020" y="3397"/>
                    </a:cubicBezTo>
                    <a:cubicBezTo>
                      <a:pt x="5195" y="3149"/>
                      <a:pt x="5312" y="2872"/>
                      <a:pt x="5371" y="2580"/>
                    </a:cubicBezTo>
                    <a:cubicBezTo>
                      <a:pt x="5692" y="2069"/>
                      <a:pt x="5721" y="1456"/>
                      <a:pt x="6392" y="1267"/>
                    </a:cubicBezTo>
                    <a:cubicBezTo>
                      <a:pt x="6444" y="1253"/>
                      <a:pt x="6503" y="1246"/>
                      <a:pt x="6567" y="1246"/>
                    </a:cubicBezTo>
                    <a:close/>
                    <a:moveTo>
                      <a:pt x="4174" y="3703"/>
                    </a:moveTo>
                    <a:lnTo>
                      <a:pt x="4174" y="3703"/>
                    </a:lnTo>
                    <a:cubicBezTo>
                      <a:pt x="3663" y="4375"/>
                      <a:pt x="3021" y="5046"/>
                      <a:pt x="2875" y="5352"/>
                    </a:cubicBezTo>
                    <a:cubicBezTo>
                      <a:pt x="2554" y="6009"/>
                      <a:pt x="2438" y="6593"/>
                      <a:pt x="2686" y="7293"/>
                    </a:cubicBezTo>
                    <a:cubicBezTo>
                      <a:pt x="2919" y="7964"/>
                      <a:pt x="3444" y="8504"/>
                      <a:pt x="3663" y="9204"/>
                    </a:cubicBezTo>
                    <a:cubicBezTo>
                      <a:pt x="3897" y="9992"/>
                      <a:pt x="4043" y="10810"/>
                      <a:pt x="4116" y="11627"/>
                    </a:cubicBezTo>
                    <a:cubicBezTo>
                      <a:pt x="4145" y="11991"/>
                      <a:pt x="4174" y="12356"/>
                      <a:pt x="4189" y="12706"/>
                    </a:cubicBezTo>
                    <a:cubicBezTo>
                      <a:pt x="3736" y="12050"/>
                      <a:pt x="3196" y="11422"/>
                      <a:pt x="2613" y="10868"/>
                    </a:cubicBezTo>
                    <a:cubicBezTo>
                      <a:pt x="1095" y="9409"/>
                      <a:pt x="1124" y="7118"/>
                      <a:pt x="2000" y="5221"/>
                    </a:cubicBezTo>
                    <a:cubicBezTo>
                      <a:pt x="2452" y="4229"/>
                      <a:pt x="3138" y="4302"/>
                      <a:pt x="4028" y="3806"/>
                    </a:cubicBezTo>
                    <a:cubicBezTo>
                      <a:pt x="4072" y="3776"/>
                      <a:pt x="4116" y="3747"/>
                      <a:pt x="4174" y="3703"/>
                    </a:cubicBezTo>
                    <a:close/>
                    <a:moveTo>
                      <a:pt x="6434" y="0"/>
                    </a:moveTo>
                    <a:cubicBezTo>
                      <a:pt x="4915" y="0"/>
                      <a:pt x="5166" y="1472"/>
                      <a:pt x="3853" y="2434"/>
                    </a:cubicBezTo>
                    <a:cubicBezTo>
                      <a:pt x="2832" y="3193"/>
                      <a:pt x="1796" y="3018"/>
                      <a:pt x="1183" y="4258"/>
                    </a:cubicBezTo>
                    <a:cubicBezTo>
                      <a:pt x="439" y="5761"/>
                      <a:pt x="1" y="8344"/>
                      <a:pt x="555" y="9963"/>
                    </a:cubicBezTo>
                    <a:cubicBezTo>
                      <a:pt x="1168" y="11802"/>
                      <a:pt x="3182" y="12882"/>
                      <a:pt x="4043" y="14662"/>
                    </a:cubicBezTo>
                    <a:cubicBezTo>
                      <a:pt x="4086" y="14778"/>
                      <a:pt x="4174" y="14881"/>
                      <a:pt x="4305" y="14954"/>
                    </a:cubicBezTo>
                    <a:cubicBezTo>
                      <a:pt x="4364" y="14983"/>
                      <a:pt x="4430" y="14998"/>
                      <a:pt x="4496" y="14998"/>
                    </a:cubicBezTo>
                    <a:cubicBezTo>
                      <a:pt x="4592" y="14998"/>
                      <a:pt x="4688" y="14965"/>
                      <a:pt x="4758" y="14895"/>
                    </a:cubicBezTo>
                    <a:cubicBezTo>
                      <a:pt x="6523" y="13538"/>
                      <a:pt x="13440" y="11670"/>
                      <a:pt x="10872" y="8344"/>
                    </a:cubicBezTo>
                    <a:cubicBezTo>
                      <a:pt x="10434" y="7760"/>
                      <a:pt x="9529" y="7293"/>
                      <a:pt x="9544" y="6432"/>
                    </a:cubicBezTo>
                    <a:cubicBezTo>
                      <a:pt x="9558" y="5586"/>
                      <a:pt x="10536" y="4842"/>
                      <a:pt x="10580" y="3879"/>
                    </a:cubicBezTo>
                    <a:cubicBezTo>
                      <a:pt x="10667" y="1923"/>
                      <a:pt x="8873" y="420"/>
                      <a:pt x="7078" y="70"/>
                    </a:cubicBezTo>
                    <a:cubicBezTo>
                      <a:pt x="6833" y="22"/>
                      <a:pt x="6620" y="0"/>
                      <a:pt x="6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69"/>
            <p:cNvGrpSpPr/>
            <p:nvPr/>
          </p:nvGrpSpPr>
          <p:grpSpPr>
            <a:xfrm rot="-1747851" flipH="1">
              <a:off x="5978267" y="1997818"/>
              <a:ext cx="455645" cy="649767"/>
              <a:chOff x="8229025" y="-95525"/>
              <a:chExt cx="455650" cy="649775"/>
            </a:xfrm>
          </p:grpSpPr>
          <p:sp>
            <p:nvSpPr>
              <p:cNvPr id="1976" name="Google Shape;1976;p69"/>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9"/>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9"/>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9"/>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9"/>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9"/>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9"/>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9"/>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69"/>
            <p:cNvGrpSpPr/>
            <p:nvPr/>
          </p:nvGrpSpPr>
          <p:grpSpPr>
            <a:xfrm flipH="1">
              <a:off x="5527015" y="968913"/>
              <a:ext cx="728500" cy="639525"/>
              <a:chOff x="1434550" y="4732575"/>
              <a:chExt cx="728500" cy="639525"/>
            </a:xfrm>
          </p:grpSpPr>
          <p:sp>
            <p:nvSpPr>
              <p:cNvPr id="1985" name="Google Shape;1985;p69"/>
              <p:cNvSpPr/>
              <p:nvPr/>
            </p:nvSpPr>
            <p:spPr>
              <a:xfrm>
                <a:off x="1496550" y="4768700"/>
                <a:ext cx="328700" cy="453250"/>
              </a:xfrm>
              <a:custGeom>
                <a:avLst/>
                <a:gdLst/>
                <a:ahLst/>
                <a:cxnLst/>
                <a:rect l="l" t="t" r="r" b="b"/>
                <a:pathLst>
                  <a:path w="13148" h="18130" extrusionOk="0">
                    <a:moveTo>
                      <a:pt x="4900" y="2544"/>
                    </a:moveTo>
                    <a:cubicBezTo>
                      <a:pt x="5151" y="2544"/>
                      <a:pt x="5233" y="3045"/>
                      <a:pt x="4977" y="3173"/>
                    </a:cubicBezTo>
                    <a:cubicBezTo>
                      <a:pt x="4072" y="3684"/>
                      <a:pt x="3342" y="4457"/>
                      <a:pt x="2919" y="5405"/>
                    </a:cubicBezTo>
                    <a:cubicBezTo>
                      <a:pt x="2855" y="5534"/>
                      <a:pt x="2758" y="5588"/>
                      <a:pt x="2665" y="5588"/>
                    </a:cubicBezTo>
                    <a:cubicBezTo>
                      <a:pt x="2486" y="5588"/>
                      <a:pt x="2322" y="5388"/>
                      <a:pt x="2438" y="5157"/>
                    </a:cubicBezTo>
                    <a:cubicBezTo>
                      <a:pt x="2919" y="4077"/>
                      <a:pt x="3736" y="3158"/>
                      <a:pt x="4787" y="2575"/>
                    </a:cubicBezTo>
                    <a:cubicBezTo>
                      <a:pt x="4827" y="2553"/>
                      <a:pt x="4865" y="2544"/>
                      <a:pt x="4900" y="2544"/>
                    </a:cubicBezTo>
                    <a:close/>
                    <a:moveTo>
                      <a:pt x="7193" y="1"/>
                    </a:moveTo>
                    <a:cubicBezTo>
                      <a:pt x="5007" y="1"/>
                      <a:pt x="3079" y="749"/>
                      <a:pt x="1723" y="3290"/>
                    </a:cubicBezTo>
                    <a:cubicBezTo>
                      <a:pt x="205" y="6120"/>
                      <a:pt x="395" y="9155"/>
                      <a:pt x="482" y="12249"/>
                    </a:cubicBezTo>
                    <a:cubicBezTo>
                      <a:pt x="555" y="14219"/>
                      <a:pt x="395" y="16203"/>
                      <a:pt x="1" y="18129"/>
                    </a:cubicBezTo>
                    <a:cubicBezTo>
                      <a:pt x="2073" y="14992"/>
                      <a:pt x="1781" y="11315"/>
                      <a:pt x="3109" y="7740"/>
                    </a:cubicBezTo>
                    <a:cubicBezTo>
                      <a:pt x="4116" y="5041"/>
                      <a:pt x="6275" y="3173"/>
                      <a:pt x="8931" y="2166"/>
                    </a:cubicBezTo>
                    <a:cubicBezTo>
                      <a:pt x="10303" y="1641"/>
                      <a:pt x="11703" y="1232"/>
                      <a:pt x="13148" y="926"/>
                    </a:cubicBezTo>
                    <a:cubicBezTo>
                      <a:pt x="12579" y="838"/>
                      <a:pt x="12024" y="721"/>
                      <a:pt x="11441" y="605"/>
                    </a:cubicBezTo>
                    <a:cubicBezTo>
                      <a:pt x="9976" y="283"/>
                      <a:pt x="8536" y="1"/>
                      <a:pt x="7193"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9"/>
              <p:cNvSpPr/>
              <p:nvPr/>
            </p:nvSpPr>
            <p:spPr>
              <a:xfrm>
                <a:off x="1495100" y="5150425"/>
                <a:ext cx="491400" cy="190900"/>
              </a:xfrm>
              <a:custGeom>
                <a:avLst/>
                <a:gdLst/>
                <a:ahLst/>
                <a:cxnLst/>
                <a:rect l="l" t="t" r="r" b="b"/>
                <a:pathLst>
                  <a:path w="19656" h="7636" extrusionOk="0">
                    <a:moveTo>
                      <a:pt x="14797" y="3413"/>
                    </a:moveTo>
                    <a:cubicBezTo>
                      <a:pt x="14940" y="3413"/>
                      <a:pt x="15076" y="3531"/>
                      <a:pt x="15044" y="3750"/>
                    </a:cubicBezTo>
                    <a:lnTo>
                      <a:pt x="15030" y="3823"/>
                    </a:lnTo>
                    <a:cubicBezTo>
                      <a:pt x="15003" y="4013"/>
                      <a:pt x="14878" y="4102"/>
                      <a:pt x="14758" y="4102"/>
                    </a:cubicBezTo>
                    <a:cubicBezTo>
                      <a:pt x="14620" y="4102"/>
                      <a:pt x="14488" y="3984"/>
                      <a:pt x="14519" y="3765"/>
                    </a:cubicBezTo>
                    <a:lnTo>
                      <a:pt x="14519" y="3692"/>
                    </a:lnTo>
                    <a:cubicBezTo>
                      <a:pt x="14546" y="3502"/>
                      <a:pt x="14674" y="3413"/>
                      <a:pt x="14797" y="3413"/>
                    </a:cubicBezTo>
                    <a:close/>
                    <a:moveTo>
                      <a:pt x="11760" y="4156"/>
                    </a:moveTo>
                    <a:cubicBezTo>
                      <a:pt x="11984" y="4156"/>
                      <a:pt x="12108" y="4554"/>
                      <a:pt x="11907" y="4743"/>
                    </a:cubicBezTo>
                    <a:cubicBezTo>
                      <a:pt x="11364" y="5206"/>
                      <a:pt x="10676" y="5466"/>
                      <a:pt x="9975" y="5466"/>
                    </a:cubicBezTo>
                    <a:cubicBezTo>
                      <a:pt x="9904" y="5466"/>
                      <a:pt x="9833" y="5463"/>
                      <a:pt x="9762" y="5458"/>
                    </a:cubicBezTo>
                    <a:cubicBezTo>
                      <a:pt x="9416" y="5429"/>
                      <a:pt x="9498" y="4801"/>
                      <a:pt x="9824" y="4801"/>
                    </a:cubicBezTo>
                    <a:cubicBezTo>
                      <a:pt x="9828" y="4801"/>
                      <a:pt x="9832" y="4801"/>
                      <a:pt x="9835" y="4801"/>
                    </a:cubicBezTo>
                    <a:cubicBezTo>
                      <a:pt x="9892" y="4805"/>
                      <a:pt x="9949" y="4807"/>
                      <a:pt x="10006" y="4807"/>
                    </a:cubicBezTo>
                    <a:cubicBezTo>
                      <a:pt x="10588" y="4807"/>
                      <a:pt x="11148" y="4604"/>
                      <a:pt x="11586" y="4232"/>
                    </a:cubicBezTo>
                    <a:cubicBezTo>
                      <a:pt x="11648" y="4178"/>
                      <a:pt x="11707" y="4156"/>
                      <a:pt x="11760" y="4156"/>
                    </a:cubicBezTo>
                    <a:close/>
                    <a:moveTo>
                      <a:pt x="13534" y="4689"/>
                    </a:moveTo>
                    <a:cubicBezTo>
                      <a:pt x="13743" y="4689"/>
                      <a:pt x="13874" y="5084"/>
                      <a:pt x="13687" y="5282"/>
                    </a:cubicBezTo>
                    <a:lnTo>
                      <a:pt x="13673" y="5282"/>
                    </a:lnTo>
                    <a:cubicBezTo>
                      <a:pt x="12706" y="6285"/>
                      <a:pt x="10890" y="6944"/>
                      <a:pt x="9350" y="6944"/>
                    </a:cubicBezTo>
                    <a:cubicBezTo>
                      <a:pt x="8986" y="6944"/>
                      <a:pt x="8636" y="6907"/>
                      <a:pt x="8318" y="6829"/>
                    </a:cubicBezTo>
                    <a:cubicBezTo>
                      <a:pt x="8000" y="6746"/>
                      <a:pt x="8048" y="6167"/>
                      <a:pt x="8339" y="6167"/>
                    </a:cubicBezTo>
                    <a:cubicBezTo>
                      <a:pt x="8356" y="6167"/>
                      <a:pt x="8373" y="6169"/>
                      <a:pt x="8391" y="6172"/>
                    </a:cubicBezTo>
                    <a:cubicBezTo>
                      <a:pt x="8674" y="6241"/>
                      <a:pt x="8989" y="6274"/>
                      <a:pt x="9321" y="6274"/>
                    </a:cubicBezTo>
                    <a:cubicBezTo>
                      <a:pt x="10749" y="6274"/>
                      <a:pt x="12490" y="5672"/>
                      <a:pt x="13366" y="4772"/>
                    </a:cubicBezTo>
                    <a:cubicBezTo>
                      <a:pt x="13425" y="4713"/>
                      <a:pt x="13482" y="4689"/>
                      <a:pt x="13534" y="4689"/>
                    </a:cubicBezTo>
                    <a:close/>
                    <a:moveTo>
                      <a:pt x="19655" y="0"/>
                    </a:moveTo>
                    <a:lnTo>
                      <a:pt x="19655" y="0"/>
                    </a:lnTo>
                    <a:cubicBezTo>
                      <a:pt x="19261" y="205"/>
                      <a:pt x="18867" y="394"/>
                      <a:pt x="18444" y="555"/>
                    </a:cubicBezTo>
                    <a:cubicBezTo>
                      <a:pt x="16884" y="1165"/>
                      <a:pt x="15364" y="1343"/>
                      <a:pt x="13788" y="1343"/>
                    </a:cubicBezTo>
                    <a:cubicBezTo>
                      <a:pt x="13064" y="1343"/>
                      <a:pt x="12329" y="1306"/>
                      <a:pt x="11572" y="1255"/>
                    </a:cubicBezTo>
                    <a:cubicBezTo>
                      <a:pt x="10895" y="1209"/>
                      <a:pt x="10243" y="1184"/>
                      <a:pt x="9612" y="1184"/>
                    </a:cubicBezTo>
                    <a:cubicBezTo>
                      <a:pt x="6064" y="1184"/>
                      <a:pt x="3162" y="1983"/>
                      <a:pt x="103" y="4349"/>
                    </a:cubicBezTo>
                    <a:cubicBezTo>
                      <a:pt x="73" y="4378"/>
                      <a:pt x="44" y="4392"/>
                      <a:pt x="1" y="4407"/>
                    </a:cubicBezTo>
                    <a:cubicBezTo>
                      <a:pt x="2619" y="6144"/>
                      <a:pt x="6162" y="7636"/>
                      <a:pt x="9456" y="7636"/>
                    </a:cubicBezTo>
                    <a:cubicBezTo>
                      <a:pt x="11779" y="7636"/>
                      <a:pt x="13978" y="6895"/>
                      <a:pt x="15643" y="4976"/>
                    </a:cubicBezTo>
                    <a:cubicBezTo>
                      <a:pt x="16533" y="3955"/>
                      <a:pt x="17262" y="2787"/>
                      <a:pt x="18109" y="1751"/>
                    </a:cubicBezTo>
                    <a:cubicBezTo>
                      <a:pt x="18605" y="1153"/>
                      <a:pt x="19130" y="569"/>
                      <a:pt x="19655"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9"/>
              <p:cNvSpPr/>
              <p:nvPr/>
            </p:nvSpPr>
            <p:spPr>
              <a:xfrm>
                <a:off x="1525375" y="4791250"/>
                <a:ext cx="622000" cy="411000"/>
              </a:xfrm>
              <a:custGeom>
                <a:avLst/>
                <a:gdLst/>
                <a:ahLst/>
                <a:cxnLst/>
                <a:rect l="l" t="t" r="r" b="b"/>
                <a:pathLst>
                  <a:path w="24880" h="16440" extrusionOk="0">
                    <a:moveTo>
                      <a:pt x="11398" y="1686"/>
                    </a:moveTo>
                    <a:cubicBezTo>
                      <a:pt x="11540" y="1686"/>
                      <a:pt x="11676" y="1804"/>
                      <a:pt x="11645" y="2023"/>
                    </a:cubicBezTo>
                    <a:lnTo>
                      <a:pt x="11645" y="2096"/>
                    </a:lnTo>
                    <a:cubicBezTo>
                      <a:pt x="11618" y="2285"/>
                      <a:pt x="11490" y="2375"/>
                      <a:pt x="11366" y="2375"/>
                    </a:cubicBezTo>
                    <a:cubicBezTo>
                      <a:pt x="11224" y="2375"/>
                      <a:pt x="11088" y="2256"/>
                      <a:pt x="11119" y="2037"/>
                    </a:cubicBezTo>
                    <a:lnTo>
                      <a:pt x="11119" y="1964"/>
                    </a:lnTo>
                    <a:cubicBezTo>
                      <a:pt x="11147" y="1775"/>
                      <a:pt x="11274" y="1686"/>
                      <a:pt x="11398" y="1686"/>
                    </a:cubicBezTo>
                    <a:close/>
                    <a:moveTo>
                      <a:pt x="16968" y="1919"/>
                    </a:moveTo>
                    <a:cubicBezTo>
                      <a:pt x="16978" y="1919"/>
                      <a:pt x="16989" y="1919"/>
                      <a:pt x="17000" y="1921"/>
                    </a:cubicBezTo>
                    <a:lnTo>
                      <a:pt x="17073" y="1921"/>
                    </a:lnTo>
                    <a:cubicBezTo>
                      <a:pt x="17412" y="1977"/>
                      <a:pt x="17341" y="2594"/>
                      <a:pt x="17032" y="2594"/>
                    </a:cubicBezTo>
                    <a:cubicBezTo>
                      <a:pt x="17021" y="2594"/>
                      <a:pt x="17011" y="2593"/>
                      <a:pt x="17000" y="2592"/>
                    </a:cubicBezTo>
                    <a:lnTo>
                      <a:pt x="16912" y="2577"/>
                    </a:lnTo>
                    <a:cubicBezTo>
                      <a:pt x="16588" y="2535"/>
                      <a:pt x="16659" y="1919"/>
                      <a:pt x="16968" y="1919"/>
                    </a:cubicBezTo>
                    <a:close/>
                    <a:moveTo>
                      <a:pt x="19512" y="3683"/>
                    </a:moveTo>
                    <a:cubicBezTo>
                      <a:pt x="19525" y="3683"/>
                      <a:pt x="19539" y="3684"/>
                      <a:pt x="19553" y="3686"/>
                    </a:cubicBezTo>
                    <a:cubicBezTo>
                      <a:pt x="19889" y="3728"/>
                      <a:pt x="19823" y="4332"/>
                      <a:pt x="19522" y="4332"/>
                    </a:cubicBezTo>
                    <a:cubicBezTo>
                      <a:pt x="19508" y="4332"/>
                      <a:pt x="19495" y="4331"/>
                      <a:pt x="19480" y="4328"/>
                    </a:cubicBezTo>
                    <a:cubicBezTo>
                      <a:pt x="19145" y="4286"/>
                      <a:pt x="19211" y="3683"/>
                      <a:pt x="19512" y="3683"/>
                    </a:cubicBezTo>
                    <a:close/>
                    <a:moveTo>
                      <a:pt x="13195" y="5898"/>
                    </a:moveTo>
                    <a:cubicBezTo>
                      <a:pt x="13441" y="5898"/>
                      <a:pt x="13519" y="6392"/>
                      <a:pt x="13264" y="6532"/>
                    </a:cubicBezTo>
                    <a:lnTo>
                      <a:pt x="13031" y="6648"/>
                    </a:lnTo>
                    <a:cubicBezTo>
                      <a:pt x="12988" y="6670"/>
                      <a:pt x="12948" y="6679"/>
                      <a:pt x="12912" y="6679"/>
                    </a:cubicBezTo>
                    <a:cubicBezTo>
                      <a:pt x="12655" y="6679"/>
                      <a:pt x="12584" y="6191"/>
                      <a:pt x="12827" y="6050"/>
                    </a:cubicBezTo>
                    <a:cubicBezTo>
                      <a:pt x="12914" y="6006"/>
                      <a:pt x="12987" y="5962"/>
                      <a:pt x="13075" y="5933"/>
                    </a:cubicBezTo>
                    <a:cubicBezTo>
                      <a:pt x="13118" y="5909"/>
                      <a:pt x="13158" y="5898"/>
                      <a:pt x="13195" y="5898"/>
                    </a:cubicBezTo>
                    <a:close/>
                    <a:moveTo>
                      <a:pt x="20123" y="10645"/>
                    </a:moveTo>
                    <a:cubicBezTo>
                      <a:pt x="20266" y="10645"/>
                      <a:pt x="20402" y="10763"/>
                      <a:pt x="20371" y="10982"/>
                    </a:cubicBezTo>
                    <a:lnTo>
                      <a:pt x="20371" y="11070"/>
                    </a:lnTo>
                    <a:cubicBezTo>
                      <a:pt x="20344" y="11256"/>
                      <a:pt x="20220" y="11342"/>
                      <a:pt x="20099" y="11342"/>
                    </a:cubicBezTo>
                    <a:cubicBezTo>
                      <a:pt x="19955" y="11342"/>
                      <a:pt x="19813" y="11219"/>
                      <a:pt x="19845" y="10997"/>
                    </a:cubicBezTo>
                    <a:lnTo>
                      <a:pt x="19845" y="10924"/>
                    </a:lnTo>
                    <a:cubicBezTo>
                      <a:pt x="19872" y="10734"/>
                      <a:pt x="20000" y="10645"/>
                      <a:pt x="20123" y="10645"/>
                    </a:cubicBezTo>
                    <a:close/>
                    <a:moveTo>
                      <a:pt x="17671" y="0"/>
                    </a:moveTo>
                    <a:cubicBezTo>
                      <a:pt x="16730" y="0"/>
                      <a:pt x="15776" y="114"/>
                      <a:pt x="14869" y="155"/>
                    </a:cubicBezTo>
                    <a:lnTo>
                      <a:pt x="14592" y="155"/>
                    </a:lnTo>
                    <a:cubicBezTo>
                      <a:pt x="14111" y="243"/>
                      <a:pt x="13644" y="345"/>
                      <a:pt x="13221" y="447"/>
                    </a:cubicBezTo>
                    <a:cubicBezTo>
                      <a:pt x="10886" y="943"/>
                      <a:pt x="8318" y="1454"/>
                      <a:pt x="6246" y="2650"/>
                    </a:cubicBezTo>
                    <a:cubicBezTo>
                      <a:pt x="2292" y="4956"/>
                      <a:pt x="2087" y="8822"/>
                      <a:pt x="1256" y="12864"/>
                    </a:cubicBezTo>
                    <a:cubicBezTo>
                      <a:pt x="1022" y="14119"/>
                      <a:pt x="599" y="15316"/>
                      <a:pt x="1" y="16439"/>
                    </a:cubicBezTo>
                    <a:cubicBezTo>
                      <a:pt x="2219" y="13827"/>
                      <a:pt x="2204" y="10194"/>
                      <a:pt x="3765" y="7159"/>
                    </a:cubicBezTo>
                    <a:cubicBezTo>
                      <a:pt x="4874" y="4999"/>
                      <a:pt x="6654" y="3540"/>
                      <a:pt x="8931" y="2709"/>
                    </a:cubicBezTo>
                    <a:cubicBezTo>
                      <a:pt x="8961" y="2697"/>
                      <a:pt x="8989" y="2691"/>
                      <a:pt x="9014" y="2691"/>
                    </a:cubicBezTo>
                    <a:cubicBezTo>
                      <a:pt x="9269" y="2691"/>
                      <a:pt x="9268" y="3244"/>
                      <a:pt x="8989" y="3351"/>
                    </a:cubicBezTo>
                    <a:cubicBezTo>
                      <a:pt x="5035" y="4810"/>
                      <a:pt x="3824" y="8064"/>
                      <a:pt x="2758" y="11814"/>
                    </a:cubicBezTo>
                    <a:cubicBezTo>
                      <a:pt x="2452" y="12952"/>
                      <a:pt x="2043" y="14075"/>
                      <a:pt x="1533" y="15141"/>
                    </a:cubicBezTo>
                    <a:cubicBezTo>
                      <a:pt x="3517" y="12660"/>
                      <a:pt x="4305" y="9231"/>
                      <a:pt x="6552" y="6867"/>
                    </a:cubicBezTo>
                    <a:cubicBezTo>
                      <a:pt x="8712" y="4649"/>
                      <a:pt x="11557" y="3219"/>
                      <a:pt x="14636" y="2840"/>
                    </a:cubicBezTo>
                    <a:cubicBezTo>
                      <a:pt x="14648" y="2838"/>
                      <a:pt x="14659" y="2838"/>
                      <a:pt x="14670" y="2838"/>
                    </a:cubicBezTo>
                    <a:cubicBezTo>
                      <a:pt x="15002" y="2838"/>
                      <a:pt x="15019" y="3454"/>
                      <a:pt x="14694" y="3482"/>
                    </a:cubicBezTo>
                    <a:cubicBezTo>
                      <a:pt x="10842" y="4007"/>
                      <a:pt x="7428" y="6065"/>
                      <a:pt x="5327" y="9362"/>
                    </a:cubicBezTo>
                    <a:cubicBezTo>
                      <a:pt x="3970" y="11507"/>
                      <a:pt x="3255" y="13886"/>
                      <a:pt x="1737" y="15768"/>
                    </a:cubicBezTo>
                    <a:cubicBezTo>
                      <a:pt x="5443" y="13390"/>
                      <a:pt x="6844" y="8443"/>
                      <a:pt x="11236" y="6896"/>
                    </a:cubicBezTo>
                    <a:cubicBezTo>
                      <a:pt x="11263" y="6887"/>
                      <a:pt x="11288" y="6883"/>
                      <a:pt x="11311" y="6883"/>
                    </a:cubicBezTo>
                    <a:cubicBezTo>
                      <a:pt x="11576" y="6883"/>
                      <a:pt x="11590" y="7459"/>
                      <a:pt x="11295" y="7553"/>
                    </a:cubicBezTo>
                    <a:cubicBezTo>
                      <a:pt x="8639" y="8472"/>
                      <a:pt x="7107" y="10719"/>
                      <a:pt x="5429" y="12850"/>
                    </a:cubicBezTo>
                    <a:cubicBezTo>
                      <a:pt x="6538" y="11872"/>
                      <a:pt x="7734" y="10982"/>
                      <a:pt x="9004" y="10223"/>
                    </a:cubicBezTo>
                    <a:cubicBezTo>
                      <a:pt x="11382" y="8822"/>
                      <a:pt x="14490" y="8881"/>
                      <a:pt x="16256" y="6517"/>
                    </a:cubicBezTo>
                    <a:cubicBezTo>
                      <a:pt x="16320" y="6426"/>
                      <a:pt x="16393" y="6389"/>
                      <a:pt x="16462" y="6389"/>
                    </a:cubicBezTo>
                    <a:cubicBezTo>
                      <a:pt x="16660" y="6389"/>
                      <a:pt x="16826" y="6691"/>
                      <a:pt x="16664" y="6896"/>
                    </a:cubicBezTo>
                    <a:cubicBezTo>
                      <a:pt x="15453" y="8516"/>
                      <a:pt x="13790" y="9056"/>
                      <a:pt x="11937" y="9683"/>
                    </a:cubicBezTo>
                    <a:cubicBezTo>
                      <a:pt x="9850" y="10384"/>
                      <a:pt x="8084" y="11507"/>
                      <a:pt x="6421" y="12835"/>
                    </a:cubicBezTo>
                    <a:cubicBezTo>
                      <a:pt x="7515" y="12368"/>
                      <a:pt x="8668" y="12018"/>
                      <a:pt x="9835" y="11814"/>
                    </a:cubicBezTo>
                    <a:cubicBezTo>
                      <a:pt x="13702" y="11113"/>
                      <a:pt x="18298" y="11215"/>
                      <a:pt x="20604" y="7407"/>
                    </a:cubicBezTo>
                    <a:cubicBezTo>
                      <a:pt x="20663" y="7309"/>
                      <a:pt x="20733" y="7269"/>
                      <a:pt x="20799" y="7269"/>
                    </a:cubicBezTo>
                    <a:cubicBezTo>
                      <a:pt x="20980" y="7269"/>
                      <a:pt x="21140" y="7563"/>
                      <a:pt x="21013" y="7786"/>
                    </a:cubicBezTo>
                    <a:cubicBezTo>
                      <a:pt x="19451" y="10384"/>
                      <a:pt x="16708" y="11405"/>
                      <a:pt x="13833" y="11887"/>
                    </a:cubicBezTo>
                    <a:cubicBezTo>
                      <a:pt x="10331" y="12470"/>
                      <a:pt x="7180" y="12864"/>
                      <a:pt x="4349" y="14717"/>
                    </a:cubicBezTo>
                    <a:cubicBezTo>
                      <a:pt x="8697" y="12806"/>
                      <a:pt x="13950" y="14002"/>
                      <a:pt x="18269" y="11741"/>
                    </a:cubicBezTo>
                    <a:cubicBezTo>
                      <a:pt x="18315" y="11716"/>
                      <a:pt x="18356" y="11705"/>
                      <a:pt x="18394" y="11705"/>
                    </a:cubicBezTo>
                    <a:cubicBezTo>
                      <a:pt x="18646" y="11705"/>
                      <a:pt x="18713" y="12199"/>
                      <a:pt x="18459" y="12339"/>
                    </a:cubicBezTo>
                    <a:cubicBezTo>
                      <a:pt x="14417" y="14455"/>
                      <a:pt x="9558" y="13565"/>
                      <a:pt x="5400" y="14980"/>
                    </a:cubicBezTo>
                    <a:cubicBezTo>
                      <a:pt x="6045" y="14899"/>
                      <a:pt x="6689" y="14869"/>
                      <a:pt x="7332" y="14869"/>
                    </a:cubicBezTo>
                    <a:cubicBezTo>
                      <a:pt x="9120" y="14869"/>
                      <a:pt x="10900" y="15100"/>
                      <a:pt x="12693" y="15100"/>
                    </a:cubicBezTo>
                    <a:cubicBezTo>
                      <a:pt x="12806" y="15100"/>
                      <a:pt x="12918" y="15099"/>
                      <a:pt x="13031" y="15097"/>
                    </a:cubicBezTo>
                    <a:cubicBezTo>
                      <a:pt x="15643" y="15068"/>
                      <a:pt x="18167" y="14119"/>
                      <a:pt x="20152" y="12427"/>
                    </a:cubicBezTo>
                    <a:cubicBezTo>
                      <a:pt x="20371" y="12149"/>
                      <a:pt x="20619" y="11887"/>
                      <a:pt x="20837" y="11580"/>
                    </a:cubicBezTo>
                    <a:cubicBezTo>
                      <a:pt x="23172" y="8531"/>
                      <a:pt x="24879" y="3234"/>
                      <a:pt x="20750" y="724"/>
                    </a:cubicBezTo>
                    <a:cubicBezTo>
                      <a:pt x="19801" y="149"/>
                      <a:pt x="18745" y="0"/>
                      <a:pt x="17671"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9"/>
              <p:cNvSpPr/>
              <p:nvPr/>
            </p:nvSpPr>
            <p:spPr>
              <a:xfrm>
                <a:off x="1434550" y="4732575"/>
                <a:ext cx="728500" cy="639525"/>
              </a:xfrm>
              <a:custGeom>
                <a:avLst/>
                <a:gdLst/>
                <a:ahLst/>
                <a:cxnLst/>
                <a:rect l="l" t="t" r="r" b="b"/>
                <a:pathLst>
                  <a:path w="29140" h="25581" extrusionOk="0">
                    <a:moveTo>
                      <a:pt x="21271" y="2356"/>
                    </a:moveTo>
                    <a:cubicBezTo>
                      <a:pt x="22351" y="2356"/>
                      <a:pt x="23414" y="2507"/>
                      <a:pt x="24368" y="3086"/>
                    </a:cubicBezTo>
                    <a:cubicBezTo>
                      <a:pt x="28512" y="5581"/>
                      <a:pt x="26805" y="10878"/>
                      <a:pt x="24456" y="13942"/>
                    </a:cubicBezTo>
                    <a:cubicBezTo>
                      <a:pt x="24237" y="14234"/>
                      <a:pt x="24004" y="14511"/>
                      <a:pt x="23770" y="14788"/>
                    </a:cubicBezTo>
                    <a:cubicBezTo>
                      <a:pt x="21786" y="16481"/>
                      <a:pt x="19261" y="17415"/>
                      <a:pt x="16664" y="17444"/>
                    </a:cubicBezTo>
                    <a:cubicBezTo>
                      <a:pt x="16515" y="17447"/>
                      <a:pt x="16366" y="17449"/>
                      <a:pt x="16218" y="17449"/>
                    </a:cubicBezTo>
                    <a:cubicBezTo>
                      <a:pt x="14462" y="17449"/>
                      <a:pt x="12713" y="17230"/>
                      <a:pt x="10961" y="17230"/>
                    </a:cubicBezTo>
                    <a:cubicBezTo>
                      <a:pt x="10314" y="17230"/>
                      <a:pt x="9666" y="17260"/>
                      <a:pt x="9018" y="17342"/>
                    </a:cubicBezTo>
                    <a:cubicBezTo>
                      <a:pt x="13191" y="15912"/>
                      <a:pt x="18050" y="16816"/>
                      <a:pt x="22077" y="14686"/>
                    </a:cubicBezTo>
                    <a:cubicBezTo>
                      <a:pt x="22334" y="14558"/>
                      <a:pt x="22263" y="14057"/>
                      <a:pt x="22005" y="14057"/>
                    </a:cubicBezTo>
                    <a:cubicBezTo>
                      <a:pt x="21969" y="14057"/>
                      <a:pt x="21930" y="14067"/>
                      <a:pt x="21888" y="14088"/>
                    </a:cubicBezTo>
                    <a:cubicBezTo>
                      <a:pt x="17569" y="16364"/>
                      <a:pt x="12316" y="15168"/>
                      <a:pt x="7967" y="17079"/>
                    </a:cubicBezTo>
                    <a:cubicBezTo>
                      <a:pt x="10798" y="15211"/>
                      <a:pt x="13950" y="14832"/>
                      <a:pt x="17466" y="14234"/>
                    </a:cubicBezTo>
                    <a:cubicBezTo>
                      <a:pt x="20326" y="13752"/>
                      <a:pt x="23070" y="12731"/>
                      <a:pt x="24631" y="10148"/>
                    </a:cubicBezTo>
                    <a:cubicBezTo>
                      <a:pt x="24770" y="9923"/>
                      <a:pt x="24610" y="9618"/>
                      <a:pt x="24422" y="9618"/>
                    </a:cubicBezTo>
                    <a:cubicBezTo>
                      <a:pt x="24355" y="9618"/>
                      <a:pt x="24284" y="9658"/>
                      <a:pt x="24222" y="9754"/>
                    </a:cubicBezTo>
                    <a:cubicBezTo>
                      <a:pt x="21917" y="13562"/>
                      <a:pt x="17335" y="13475"/>
                      <a:pt x="13454" y="14161"/>
                    </a:cubicBezTo>
                    <a:cubicBezTo>
                      <a:pt x="12286" y="14380"/>
                      <a:pt x="11134" y="14715"/>
                      <a:pt x="10039" y="15197"/>
                    </a:cubicBezTo>
                    <a:cubicBezTo>
                      <a:pt x="11703" y="13869"/>
                      <a:pt x="13483" y="12745"/>
                      <a:pt x="15570" y="12045"/>
                    </a:cubicBezTo>
                    <a:cubicBezTo>
                      <a:pt x="17408" y="11417"/>
                      <a:pt x="19086" y="10878"/>
                      <a:pt x="20283" y="9258"/>
                    </a:cubicBezTo>
                    <a:cubicBezTo>
                      <a:pt x="20444" y="9043"/>
                      <a:pt x="20288" y="8749"/>
                      <a:pt x="20090" y="8749"/>
                    </a:cubicBezTo>
                    <a:cubicBezTo>
                      <a:pt x="20019" y="8749"/>
                      <a:pt x="19943" y="8786"/>
                      <a:pt x="19874" y="8879"/>
                    </a:cubicBezTo>
                    <a:cubicBezTo>
                      <a:pt x="18123" y="11228"/>
                      <a:pt x="15000" y="11184"/>
                      <a:pt x="12622" y="12570"/>
                    </a:cubicBezTo>
                    <a:cubicBezTo>
                      <a:pt x="11367" y="13344"/>
                      <a:pt x="10171" y="14234"/>
                      <a:pt x="9062" y="15211"/>
                    </a:cubicBezTo>
                    <a:cubicBezTo>
                      <a:pt x="10711" y="13081"/>
                      <a:pt x="12257" y="10834"/>
                      <a:pt x="14913" y="9900"/>
                    </a:cubicBezTo>
                    <a:cubicBezTo>
                      <a:pt x="15208" y="9806"/>
                      <a:pt x="15195" y="9244"/>
                      <a:pt x="14930" y="9244"/>
                    </a:cubicBezTo>
                    <a:cubicBezTo>
                      <a:pt x="14907" y="9244"/>
                      <a:pt x="14882" y="9248"/>
                      <a:pt x="14855" y="9258"/>
                    </a:cubicBezTo>
                    <a:cubicBezTo>
                      <a:pt x="10463" y="10805"/>
                      <a:pt x="9062" y="15751"/>
                      <a:pt x="5355" y="18115"/>
                    </a:cubicBezTo>
                    <a:cubicBezTo>
                      <a:pt x="6873" y="16233"/>
                      <a:pt x="7588" y="13854"/>
                      <a:pt x="8960" y="11724"/>
                    </a:cubicBezTo>
                    <a:cubicBezTo>
                      <a:pt x="11046" y="8412"/>
                      <a:pt x="14461" y="6354"/>
                      <a:pt x="18327" y="5843"/>
                    </a:cubicBezTo>
                    <a:cubicBezTo>
                      <a:pt x="18638" y="5801"/>
                      <a:pt x="18634" y="5199"/>
                      <a:pt x="18304" y="5199"/>
                    </a:cubicBezTo>
                    <a:cubicBezTo>
                      <a:pt x="18293" y="5199"/>
                      <a:pt x="18281" y="5200"/>
                      <a:pt x="18269" y="5201"/>
                    </a:cubicBezTo>
                    <a:cubicBezTo>
                      <a:pt x="15190" y="5581"/>
                      <a:pt x="12330" y="6996"/>
                      <a:pt x="10171" y="9229"/>
                    </a:cubicBezTo>
                    <a:cubicBezTo>
                      <a:pt x="7924" y="11593"/>
                      <a:pt x="7136" y="15022"/>
                      <a:pt x="5151" y="17502"/>
                    </a:cubicBezTo>
                    <a:cubicBezTo>
                      <a:pt x="5662" y="16437"/>
                      <a:pt x="6085" y="15313"/>
                      <a:pt x="6377" y="14161"/>
                    </a:cubicBezTo>
                    <a:cubicBezTo>
                      <a:pt x="7442" y="10411"/>
                      <a:pt x="8653" y="7157"/>
                      <a:pt x="12607" y="5712"/>
                    </a:cubicBezTo>
                    <a:cubicBezTo>
                      <a:pt x="12889" y="5605"/>
                      <a:pt x="12887" y="5042"/>
                      <a:pt x="12625" y="5042"/>
                    </a:cubicBezTo>
                    <a:cubicBezTo>
                      <a:pt x="12601" y="5042"/>
                      <a:pt x="12576" y="5046"/>
                      <a:pt x="12549" y="5056"/>
                    </a:cubicBezTo>
                    <a:cubicBezTo>
                      <a:pt x="10287" y="5887"/>
                      <a:pt x="8507" y="7361"/>
                      <a:pt x="7384" y="9521"/>
                    </a:cubicBezTo>
                    <a:cubicBezTo>
                      <a:pt x="5837" y="12541"/>
                      <a:pt x="5837" y="16189"/>
                      <a:pt x="3634" y="18801"/>
                    </a:cubicBezTo>
                    <a:cubicBezTo>
                      <a:pt x="4217" y="17677"/>
                      <a:pt x="4640" y="16466"/>
                      <a:pt x="4874" y="15226"/>
                    </a:cubicBezTo>
                    <a:cubicBezTo>
                      <a:pt x="5706" y="11169"/>
                      <a:pt x="5910" y="7317"/>
                      <a:pt x="9864" y="5012"/>
                    </a:cubicBezTo>
                    <a:cubicBezTo>
                      <a:pt x="11936" y="3801"/>
                      <a:pt x="14519" y="3290"/>
                      <a:pt x="16839" y="2794"/>
                    </a:cubicBezTo>
                    <a:cubicBezTo>
                      <a:pt x="17262" y="2706"/>
                      <a:pt x="17729" y="2619"/>
                      <a:pt x="18211" y="2517"/>
                    </a:cubicBezTo>
                    <a:lnTo>
                      <a:pt x="18488" y="2517"/>
                    </a:lnTo>
                    <a:cubicBezTo>
                      <a:pt x="19389" y="2469"/>
                      <a:pt x="20336" y="2356"/>
                      <a:pt x="21271" y="2356"/>
                    </a:cubicBezTo>
                    <a:close/>
                    <a:moveTo>
                      <a:pt x="9673" y="1446"/>
                    </a:moveTo>
                    <a:cubicBezTo>
                      <a:pt x="11016" y="1446"/>
                      <a:pt x="12456" y="1728"/>
                      <a:pt x="13921" y="2050"/>
                    </a:cubicBezTo>
                    <a:cubicBezTo>
                      <a:pt x="14504" y="2166"/>
                      <a:pt x="15059" y="2283"/>
                      <a:pt x="15628" y="2356"/>
                    </a:cubicBezTo>
                    <a:cubicBezTo>
                      <a:pt x="14183" y="2663"/>
                      <a:pt x="12783" y="3071"/>
                      <a:pt x="11411" y="3596"/>
                    </a:cubicBezTo>
                    <a:cubicBezTo>
                      <a:pt x="8755" y="4618"/>
                      <a:pt x="6581" y="6471"/>
                      <a:pt x="5589" y="9170"/>
                    </a:cubicBezTo>
                    <a:cubicBezTo>
                      <a:pt x="4261" y="12760"/>
                      <a:pt x="4553" y="16437"/>
                      <a:pt x="2481" y="19574"/>
                    </a:cubicBezTo>
                    <a:cubicBezTo>
                      <a:pt x="2875" y="17634"/>
                      <a:pt x="3035" y="15664"/>
                      <a:pt x="2962" y="13694"/>
                    </a:cubicBezTo>
                    <a:cubicBezTo>
                      <a:pt x="2875" y="10586"/>
                      <a:pt x="2685" y="7565"/>
                      <a:pt x="4203" y="4735"/>
                    </a:cubicBezTo>
                    <a:cubicBezTo>
                      <a:pt x="5559" y="2194"/>
                      <a:pt x="7487" y="1446"/>
                      <a:pt x="9673" y="1446"/>
                    </a:cubicBezTo>
                    <a:close/>
                    <a:moveTo>
                      <a:pt x="22077" y="16685"/>
                    </a:moveTo>
                    <a:cubicBezTo>
                      <a:pt x="21552" y="17283"/>
                      <a:pt x="21027" y="17852"/>
                      <a:pt x="20531" y="18451"/>
                    </a:cubicBezTo>
                    <a:cubicBezTo>
                      <a:pt x="19670" y="19501"/>
                      <a:pt x="18955" y="20669"/>
                      <a:pt x="18065" y="21690"/>
                    </a:cubicBezTo>
                    <a:cubicBezTo>
                      <a:pt x="16402" y="23600"/>
                      <a:pt x="14207" y="24338"/>
                      <a:pt x="11888" y="24338"/>
                    </a:cubicBezTo>
                    <a:cubicBezTo>
                      <a:pt x="8591" y="24338"/>
                      <a:pt x="5044" y="22845"/>
                      <a:pt x="2423" y="21106"/>
                    </a:cubicBezTo>
                    <a:cubicBezTo>
                      <a:pt x="2452" y="21092"/>
                      <a:pt x="2495" y="21077"/>
                      <a:pt x="2525" y="21063"/>
                    </a:cubicBezTo>
                    <a:cubicBezTo>
                      <a:pt x="5589" y="18683"/>
                      <a:pt x="8515" y="17889"/>
                      <a:pt x="12093" y="17889"/>
                    </a:cubicBezTo>
                    <a:cubicBezTo>
                      <a:pt x="12706" y="17889"/>
                      <a:pt x="13338" y="17912"/>
                      <a:pt x="13994" y="17955"/>
                    </a:cubicBezTo>
                    <a:cubicBezTo>
                      <a:pt x="14746" y="18005"/>
                      <a:pt x="15478" y="18042"/>
                      <a:pt x="16200" y="18042"/>
                    </a:cubicBezTo>
                    <a:cubicBezTo>
                      <a:pt x="17773" y="18042"/>
                      <a:pt x="19296" y="17864"/>
                      <a:pt x="20866" y="17254"/>
                    </a:cubicBezTo>
                    <a:cubicBezTo>
                      <a:pt x="21275" y="17094"/>
                      <a:pt x="21683" y="16904"/>
                      <a:pt x="22077" y="16685"/>
                    </a:cubicBezTo>
                    <a:close/>
                    <a:moveTo>
                      <a:pt x="9705" y="0"/>
                    </a:moveTo>
                    <a:cubicBezTo>
                      <a:pt x="7694" y="0"/>
                      <a:pt x="5890" y="695"/>
                      <a:pt x="4480" y="2342"/>
                    </a:cubicBezTo>
                    <a:cubicBezTo>
                      <a:pt x="0" y="7565"/>
                      <a:pt x="2919" y="14963"/>
                      <a:pt x="1022" y="21004"/>
                    </a:cubicBezTo>
                    <a:cubicBezTo>
                      <a:pt x="890" y="21252"/>
                      <a:pt x="949" y="21573"/>
                      <a:pt x="1182" y="21763"/>
                    </a:cubicBezTo>
                    <a:cubicBezTo>
                      <a:pt x="4232" y="23946"/>
                      <a:pt x="7921" y="25581"/>
                      <a:pt x="11694" y="25581"/>
                    </a:cubicBezTo>
                    <a:cubicBezTo>
                      <a:pt x="12687" y="25581"/>
                      <a:pt x="13685" y="25467"/>
                      <a:pt x="14679" y="25221"/>
                    </a:cubicBezTo>
                    <a:cubicBezTo>
                      <a:pt x="17350" y="24565"/>
                      <a:pt x="18809" y="22551"/>
                      <a:pt x="20385" y="20464"/>
                    </a:cubicBezTo>
                    <a:cubicBezTo>
                      <a:pt x="22501" y="17634"/>
                      <a:pt x="25346" y="15299"/>
                      <a:pt x="26922" y="12089"/>
                    </a:cubicBezTo>
                    <a:cubicBezTo>
                      <a:pt x="29140" y="7624"/>
                      <a:pt x="27578" y="1378"/>
                      <a:pt x="21844" y="1057"/>
                    </a:cubicBezTo>
                    <a:cubicBezTo>
                      <a:pt x="21634" y="1046"/>
                      <a:pt x="21423" y="1041"/>
                      <a:pt x="21213" y="1041"/>
                    </a:cubicBezTo>
                    <a:cubicBezTo>
                      <a:pt x="19962" y="1041"/>
                      <a:pt x="18710" y="1218"/>
                      <a:pt x="17453" y="1218"/>
                    </a:cubicBezTo>
                    <a:cubicBezTo>
                      <a:pt x="17074" y="1218"/>
                      <a:pt x="16694" y="1202"/>
                      <a:pt x="16314" y="1160"/>
                    </a:cubicBezTo>
                    <a:cubicBezTo>
                      <a:pt x="14563" y="955"/>
                      <a:pt x="12885" y="372"/>
                      <a:pt x="11134" y="109"/>
                    </a:cubicBezTo>
                    <a:cubicBezTo>
                      <a:pt x="10648" y="38"/>
                      <a:pt x="10171" y="0"/>
                      <a:pt x="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9"/>
              <p:cNvSpPr/>
              <p:nvPr/>
            </p:nvSpPr>
            <p:spPr>
              <a:xfrm>
                <a:off x="2004000" y="4883300"/>
                <a:ext cx="18600" cy="16250"/>
              </a:xfrm>
              <a:custGeom>
                <a:avLst/>
                <a:gdLst/>
                <a:ahLst/>
                <a:cxnLst/>
                <a:rect l="l" t="t" r="r" b="b"/>
                <a:pathLst>
                  <a:path w="744" h="650" extrusionOk="0">
                    <a:moveTo>
                      <a:pt x="367" y="1"/>
                    </a:moveTo>
                    <a:cubicBezTo>
                      <a:pt x="66" y="1"/>
                      <a:pt x="0" y="604"/>
                      <a:pt x="335" y="646"/>
                    </a:cubicBezTo>
                    <a:cubicBezTo>
                      <a:pt x="350" y="649"/>
                      <a:pt x="363" y="650"/>
                      <a:pt x="377" y="650"/>
                    </a:cubicBezTo>
                    <a:cubicBezTo>
                      <a:pt x="678" y="650"/>
                      <a:pt x="744" y="46"/>
                      <a:pt x="408" y="4"/>
                    </a:cubicBezTo>
                    <a:cubicBezTo>
                      <a:pt x="394" y="2"/>
                      <a:pt x="380" y="1"/>
                      <a:pt x="367"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9"/>
              <p:cNvSpPr/>
              <p:nvPr/>
            </p:nvSpPr>
            <p:spPr>
              <a:xfrm>
                <a:off x="1940050" y="4839200"/>
                <a:ext cx="20625" cy="16900"/>
              </a:xfrm>
              <a:custGeom>
                <a:avLst/>
                <a:gdLst/>
                <a:ahLst/>
                <a:cxnLst/>
                <a:rect l="l" t="t" r="r" b="b"/>
                <a:pathLst>
                  <a:path w="825" h="676" extrusionOk="0">
                    <a:moveTo>
                      <a:pt x="380" y="1"/>
                    </a:moveTo>
                    <a:cubicBezTo>
                      <a:pt x="58" y="1"/>
                      <a:pt x="1" y="617"/>
                      <a:pt x="325" y="659"/>
                    </a:cubicBezTo>
                    <a:lnTo>
                      <a:pt x="413" y="674"/>
                    </a:lnTo>
                    <a:cubicBezTo>
                      <a:pt x="424" y="675"/>
                      <a:pt x="434" y="676"/>
                      <a:pt x="445" y="676"/>
                    </a:cubicBezTo>
                    <a:cubicBezTo>
                      <a:pt x="754" y="676"/>
                      <a:pt x="825" y="59"/>
                      <a:pt x="486" y="3"/>
                    </a:cubicBezTo>
                    <a:lnTo>
                      <a:pt x="413" y="3"/>
                    </a:lnTo>
                    <a:cubicBezTo>
                      <a:pt x="402" y="1"/>
                      <a:pt x="391" y="1"/>
                      <a:pt x="38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9"/>
              <p:cNvSpPr/>
              <p:nvPr/>
            </p:nvSpPr>
            <p:spPr>
              <a:xfrm>
                <a:off x="1839950" y="4938675"/>
                <a:ext cx="23400" cy="19575"/>
              </a:xfrm>
              <a:custGeom>
                <a:avLst/>
                <a:gdLst/>
                <a:ahLst/>
                <a:cxnLst/>
                <a:rect l="l" t="t" r="r" b="b"/>
                <a:pathLst>
                  <a:path w="936" h="783" extrusionOk="0">
                    <a:moveTo>
                      <a:pt x="612" y="1"/>
                    </a:moveTo>
                    <a:cubicBezTo>
                      <a:pt x="575" y="1"/>
                      <a:pt x="535" y="12"/>
                      <a:pt x="492" y="36"/>
                    </a:cubicBezTo>
                    <a:cubicBezTo>
                      <a:pt x="404" y="65"/>
                      <a:pt x="331" y="109"/>
                      <a:pt x="244" y="153"/>
                    </a:cubicBezTo>
                    <a:cubicBezTo>
                      <a:pt x="1" y="294"/>
                      <a:pt x="72" y="782"/>
                      <a:pt x="329" y="782"/>
                    </a:cubicBezTo>
                    <a:cubicBezTo>
                      <a:pt x="365" y="782"/>
                      <a:pt x="405" y="773"/>
                      <a:pt x="448" y="751"/>
                    </a:cubicBezTo>
                    <a:lnTo>
                      <a:pt x="681" y="620"/>
                    </a:lnTo>
                    <a:cubicBezTo>
                      <a:pt x="935" y="493"/>
                      <a:pt x="858" y="1"/>
                      <a:pt x="61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9"/>
              <p:cNvSpPr/>
              <p:nvPr/>
            </p:nvSpPr>
            <p:spPr>
              <a:xfrm>
                <a:off x="2020350" y="5057350"/>
                <a:ext cx="15075" cy="17250"/>
              </a:xfrm>
              <a:custGeom>
                <a:avLst/>
                <a:gdLst/>
                <a:ahLst/>
                <a:cxnLst/>
                <a:rect l="l" t="t" r="r" b="b"/>
                <a:pathLst>
                  <a:path w="603" h="690" extrusionOk="0">
                    <a:moveTo>
                      <a:pt x="324" y="1"/>
                    </a:moveTo>
                    <a:cubicBezTo>
                      <a:pt x="201" y="1"/>
                      <a:pt x="73" y="90"/>
                      <a:pt x="46" y="280"/>
                    </a:cubicBezTo>
                    <a:lnTo>
                      <a:pt x="32" y="353"/>
                    </a:lnTo>
                    <a:cubicBezTo>
                      <a:pt x="0" y="571"/>
                      <a:pt x="136" y="690"/>
                      <a:pt x="279" y="690"/>
                    </a:cubicBezTo>
                    <a:cubicBezTo>
                      <a:pt x="402" y="690"/>
                      <a:pt x="530" y="601"/>
                      <a:pt x="557" y="411"/>
                    </a:cubicBezTo>
                    <a:lnTo>
                      <a:pt x="572" y="338"/>
                    </a:lnTo>
                    <a:cubicBezTo>
                      <a:pt x="603" y="119"/>
                      <a:pt x="467" y="1"/>
                      <a:pt x="32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9"/>
              <p:cNvSpPr/>
              <p:nvPr/>
            </p:nvSpPr>
            <p:spPr>
              <a:xfrm>
                <a:off x="1802575" y="4833375"/>
                <a:ext cx="14700" cy="17250"/>
              </a:xfrm>
              <a:custGeom>
                <a:avLst/>
                <a:gdLst/>
                <a:ahLst/>
                <a:cxnLst/>
                <a:rect l="l" t="t" r="r" b="b"/>
                <a:pathLst>
                  <a:path w="588" h="690" extrusionOk="0">
                    <a:moveTo>
                      <a:pt x="310" y="1"/>
                    </a:moveTo>
                    <a:cubicBezTo>
                      <a:pt x="186" y="1"/>
                      <a:pt x="59" y="90"/>
                      <a:pt x="31" y="279"/>
                    </a:cubicBezTo>
                    <a:lnTo>
                      <a:pt x="31" y="352"/>
                    </a:lnTo>
                    <a:cubicBezTo>
                      <a:pt x="0" y="571"/>
                      <a:pt x="136" y="690"/>
                      <a:pt x="278" y="690"/>
                    </a:cubicBezTo>
                    <a:cubicBezTo>
                      <a:pt x="402" y="690"/>
                      <a:pt x="530" y="600"/>
                      <a:pt x="557" y="411"/>
                    </a:cubicBezTo>
                    <a:lnTo>
                      <a:pt x="557" y="338"/>
                    </a:lnTo>
                    <a:cubicBezTo>
                      <a:pt x="588" y="119"/>
                      <a:pt x="452" y="1"/>
                      <a:pt x="31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9"/>
              <p:cNvSpPr/>
              <p:nvPr/>
            </p:nvSpPr>
            <p:spPr>
              <a:xfrm>
                <a:off x="1554600" y="4832275"/>
                <a:ext cx="72800" cy="76125"/>
              </a:xfrm>
              <a:custGeom>
                <a:avLst/>
                <a:gdLst/>
                <a:ahLst/>
                <a:cxnLst/>
                <a:rect l="l" t="t" r="r" b="b"/>
                <a:pathLst>
                  <a:path w="2912" h="3045" extrusionOk="0">
                    <a:moveTo>
                      <a:pt x="2578" y="1"/>
                    </a:moveTo>
                    <a:cubicBezTo>
                      <a:pt x="2543" y="1"/>
                      <a:pt x="2505" y="10"/>
                      <a:pt x="2465" y="32"/>
                    </a:cubicBezTo>
                    <a:cubicBezTo>
                      <a:pt x="1414" y="615"/>
                      <a:pt x="597" y="1534"/>
                      <a:pt x="116" y="2614"/>
                    </a:cubicBezTo>
                    <a:cubicBezTo>
                      <a:pt x="0" y="2845"/>
                      <a:pt x="164" y="3045"/>
                      <a:pt x="343" y="3045"/>
                    </a:cubicBezTo>
                    <a:cubicBezTo>
                      <a:pt x="436" y="3045"/>
                      <a:pt x="533" y="2991"/>
                      <a:pt x="597" y="2862"/>
                    </a:cubicBezTo>
                    <a:cubicBezTo>
                      <a:pt x="1020" y="1914"/>
                      <a:pt x="1750" y="1141"/>
                      <a:pt x="2655" y="630"/>
                    </a:cubicBezTo>
                    <a:cubicBezTo>
                      <a:pt x="2911" y="502"/>
                      <a:pt x="2829" y="1"/>
                      <a:pt x="2578"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9"/>
              <p:cNvSpPr/>
              <p:nvPr/>
            </p:nvSpPr>
            <p:spPr>
              <a:xfrm>
                <a:off x="1695100" y="5267625"/>
                <a:ext cx="146875" cy="56425"/>
              </a:xfrm>
              <a:custGeom>
                <a:avLst/>
                <a:gdLst/>
                <a:ahLst/>
                <a:cxnLst/>
                <a:rect l="l" t="t" r="r" b="b"/>
                <a:pathLst>
                  <a:path w="5875" h="2257" extrusionOk="0">
                    <a:moveTo>
                      <a:pt x="5534" y="1"/>
                    </a:moveTo>
                    <a:cubicBezTo>
                      <a:pt x="5482" y="1"/>
                      <a:pt x="5425" y="25"/>
                      <a:pt x="5366" y="84"/>
                    </a:cubicBezTo>
                    <a:cubicBezTo>
                      <a:pt x="4490" y="984"/>
                      <a:pt x="2749" y="1586"/>
                      <a:pt x="1328" y="1586"/>
                    </a:cubicBezTo>
                    <a:cubicBezTo>
                      <a:pt x="998" y="1586"/>
                      <a:pt x="686" y="1553"/>
                      <a:pt x="405" y="1484"/>
                    </a:cubicBezTo>
                    <a:cubicBezTo>
                      <a:pt x="387" y="1481"/>
                      <a:pt x="370" y="1479"/>
                      <a:pt x="354" y="1479"/>
                    </a:cubicBezTo>
                    <a:cubicBezTo>
                      <a:pt x="62" y="1479"/>
                      <a:pt x="0" y="2058"/>
                      <a:pt x="318" y="2141"/>
                    </a:cubicBezTo>
                    <a:cubicBezTo>
                      <a:pt x="639" y="2219"/>
                      <a:pt x="990" y="2256"/>
                      <a:pt x="1356" y="2256"/>
                    </a:cubicBezTo>
                    <a:cubicBezTo>
                      <a:pt x="2900" y="2256"/>
                      <a:pt x="4708" y="1597"/>
                      <a:pt x="5687" y="594"/>
                    </a:cubicBezTo>
                    <a:cubicBezTo>
                      <a:pt x="5874" y="396"/>
                      <a:pt x="5743" y="1"/>
                      <a:pt x="553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9"/>
              <p:cNvSpPr/>
              <p:nvPr/>
            </p:nvSpPr>
            <p:spPr>
              <a:xfrm>
                <a:off x="1730850" y="5254300"/>
                <a:ext cx="66950" cy="32775"/>
              </a:xfrm>
              <a:custGeom>
                <a:avLst/>
                <a:gdLst/>
                <a:ahLst/>
                <a:cxnLst/>
                <a:rect l="l" t="t" r="r" b="b"/>
                <a:pathLst>
                  <a:path w="2678" h="1311" extrusionOk="0">
                    <a:moveTo>
                      <a:pt x="2338" y="1"/>
                    </a:moveTo>
                    <a:cubicBezTo>
                      <a:pt x="2287" y="1"/>
                      <a:pt x="2230" y="23"/>
                      <a:pt x="2171" y="77"/>
                    </a:cubicBezTo>
                    <a:cubicBezTo>
                      <a:pt x="1732" y="449"/>
                      <a:pt x="1160" y="652"/>
                      <a:pt x="587" y="652"/>
                    </a:cubicBezTo>
                    <a:cubicBezTo>
                      <a:pt x="532" y="652"/>
                      <a:pt x="476" y="650"/>
                      <a:pt x="420" y="646"/>
                    </a:cubicBezTo>
                    <a:cubicBezTo>
                      <a:pt x="416" y="646"/>
                      <a:pt x="412" y="646"/>
                      <a:pt x="408" y="646"/>
                    </a:cubicBezTo>
                    <a:cubicBezTo>
                      <a:pt x="68" y="646"/>
                      <a:pt x="0" y="1274"/>
                      <a:pt x="332" y="1303"/>
                    </a:cubicBezTo>
                    <a:cubicBezTo>
                      <a:pt x="405" y="1308"/>
                      <a:pt x="477" y="1311"/>
                      <a:pt x="549" y="1311"/>
                    </a:cubicBezTo>
                    <a:cubicBezTo>
                      <a:pt x="1261" y="1311"/>
                      <a:pt x="1947" y="1051"/>
                      <a:pt x="2477" y="588"/>
                    </a:cubicBezTo>
                    <a:cubicBezTo>
                      <a:pt x="2678" y="399"/>
                      <a:pt x="2554" y="1"/>
                      <a:pt x="2338"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9"/>
              <p:cNvSpPr/>
              <p:nvPr/>
            </p:nvSpPr>
            <p:spPr>
              <a:xfrm>
                <a:off x="1857275" y="5235600"/>
                <a:ext cx="14900" cy="17225"/>
              </a:xfrm>
              <a:custGeom>
                <a:avLst/>
                <a:gdLst/>
                <a:ahLst/>
                <a:cxnLst/>
                <a:rect l="l" t="t" r="r" b="b"/>
                <a:pathLst>
                  <a:path w="596" h="689" extrusionOk="0">
                    <a:moveTo>
                      <a:pt x="317" y="0"/>
                    </a:moveTo>
                    <a:cubicBezTo>
                      <a:pt x="197" y="0"/>
                      <a:pt x="74" y="90"/>
                      <a:pt x="47" y="285"/>
                    </a:cubicBezTo>
                    <a:lnTo>
                      <a:pt x="32" y="343"/>
                    </a:lnTo>
                    <a:cubicBezTo>
                      <a:pt x="0" y="566"/>
                      <a:pt x="142" y="689"/>
                      <a:pt x="286" y="689"/>
                    </a:cubicBezTo>
                    <a:cubicBezTo>
                      <a:pt x="407" y="689"/>
                      <a:pt x="531" y="602"/>
                      <a:pt x="557" y="416"/>
                    </a:cubicBezTo>
                    <a:lnTo>
                      <a:pt x="572" y="343"/>
                    </a:lnTo>
                    <a:cubicBezTo>
                      <a:pt x="596" y="123"/>
                      <a:pt x="458" y="0"/>
                      <a:pt x="317"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69"/>
            <p:cNvGrpSpPr/>
            <p:nvPr/>
          </p:nvGrpSpPr>
          <p:grpSpPr>
            <a:xfrm rot="-3029405" flipH="1">
              <a:off x="7800574" y="2602322"/>
              <a:ext cx="455641" cy="649763"/>
              <a:chOff x="8229025" y="-95525"/>
              <a:chExt cx="455650" cy="649775"/>
            </a:xfrm>
          </p:grpSpPr>
          <p:sp>
            <p:nvSpPr>
              <p:cNvPr id="1999" name="Google Shape;1999;p69"/>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9"/>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9"/>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9"/>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9"/>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9"/>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9"/>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9"/>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69"/>
            <p:cNvGrpSpPr/>
            <p:nvPr/>
          </p:nvGrpSpPr>
          <p:grpSpPr>
            <a:xfrm flipH="1">
              <a:off x="8216778" y="3525150"/>
              <a:ext cx="414425" cy="294200"/>
              <a:chOff x="4636400" y="2655400"/>
              <a:chExt cx="414425" cy="294200"/>
            </a:xfrm>
          </p:grpSpPr>
          <p:sp>
            <p:nvSpPr>
              <p:cNvPr id="2008" name="Google Shape;2008;p69"/>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9"/>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9"/>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9"/>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9"/>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9"/>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9"/>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69"/>
            <p:cNvGrpSpPr/>
            <p:nvPr/>
          </p:nvGrpSpPr>
          <p:grpSpPr>
            <a:xfrm rot="9726518" flipH="1">
              <a:off x="7235436" y="1897045"/>
              <a:ext cx="79547" cy="187492"/>
              <a:chOff x="7955425" y="1825375"/>
              <a:chExt cx="79550" cy="187500"/>
            </a:xfrm>
          </p:grpSpPr>
          <p:sp>
            <p:nvSpPr>
              <p:cNvPr id="2016" name="Google Shape;2016;p69"/>
              <p:cNvSpPr/>
              <p:nvPr/>
            </p:nvSpPr>
            <p:spPr>
              <a:xfrm>
                <a:off x="7986425" y="1955625"/>
                <a:ext cx="48550" cy="57250"/>
              </a:xfrm>
              <a:custGeom>
                <a:avLst/>
                <a:gdLst/>
                <a:ahLst/>
                <a:cxnLst/>
                <a:rect l="l" t="t" r="r" b="b"/>
                <a:pathLst>
                  <a:path w="1942" h="2290" extrusionOk="0">
                    <a:moveTo>
                      <a:pt x="1208" y="0"/>
                    </a:moveTo>
                    <a:cubicBezTo>
                      <a:pt x="1165" y="0"/>
                      <a:pt x="1123" y="7"/>
                      <a:pt x="1081" y="20"/>
                    </a:cubicBezTo>
                    <a:cubicBezTo>
                      <a:pt x="512" y="224"/>
                      <a:pt x="118" y="735"/>
                      <a:pt x="45" y="1333"/>
                    </a:cubicBezTo>
                    <a:cubicBezTo>
                      <a:pt x="1" y="1611"/>
                      <a:pt x="74" y="1888"/>
                      <a:pt x="249" y="2107"/>
                    </a:cubicBezTo>
                    <a:cubicBezTo>
                      <a:pt x="374" y="2237"/>
                      <a:pt x="517" y="2290"/>
                      <a:pt x="663" y="2290"/>
                    </a:cubicBezTo>
                    <a:cubicBezTo>
                      <a:pt x="977" y="2290"/>
                      <a:pt x="1305" y="2045"/>
                      <a:pt x="1504" y="1786"/>
                    </a:cubicBezTo>
                    <a:cubicBezTo>
                      <a:pt x="1737" y="1494"/>
                      <a:pt x="1942" y="1144"/>
                      <a:pt x="1898" y="735"/>
                    </a:cubicBezTo>
                    <a:cubicBezTo>
                      <a:pt x="1872" y="374"/>
                      <a:pt x="153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9"/>
              <p:cNvSpPr/>
              <p:nvPr/>
            </p:nvSpPr>
            <p:spPr>
              <a:xfrm>
                <a:off x="7955425" y="1825375"/>
                <a:ext cx="39425" cy="33050"/>
              </a:xfrm>
              <a:custGeom>
                <a:avLst/>
                <a:gdLst/>
                <a:ahLst/>
                <a:cxnLst/>
                <a:rect l="l" t="t" r="r" b="b"/>
                <a:pathLst>
                  <a:path w="1577" h="1322" extrusionOk="0">
                    <a:moveTo>
                      <a:pt x="1081" y="0"/>
                    </a:moveTo>
                    <a:cubicBezTo>
                      <a:pt x="713" y="0"/>
                      <a:pt x="359" y="186"/>
                      <a:pt x="161" y="502"/>
                    </a:cubicBezTo>
                    <a:cubicBezTo>
                      <a:pt x="44" y="648"/>
                      <a:pt x="1" y="838"/>
                      <a:pt x="44" y="1028"/>
                    </a:cubicBezTo>
                    <a:cubicBezTo>
                      <a:pt x="105" y="1244"/>
                      <a:pt x="289" y="1322"/>
                      <a:pt x="493" y="1322"/>
                    </a:cubicBezTo>
                    <a:cubicBezTo>
                      <a:pt x="632" y="1322"/>
                      <a:pt x="781" y="1285"/>
                      <a:pt x="905" y="1232"/>
                    </a:cubicBezTo>
                    <a:cubicBezTo>
                      <a:pt x="1153" y="1145"/>
                      <a:pt x="1358" y="955"/>
                      <a:pt x="1474" y="721"/>
                    </a:cubicBezTo>
                    <a:cubicBezTo>
                      <a:pt x="1577" y="459"/>
                      <a:pt x="1460" y="50"/>
                      <a:pt x="1197" y="6"/>
                    </a:cubicBezTo>
                    <a:cubicBezTo>
                      <a:pt x="1158" y="2"/>
                      <a:pt x="1119" y="0"/>
                      <a:pt x="10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4"/>
        <p:cNvGrpSpPr/>
        <p:nvPr/>
      </p:nvGrpSpPr>
      <p:grpSpPr>
        <a:xfrm>
          <a:off x="0" y="0"/>
          <a:ext cx="0" cy="0"/>
          <a:chOff x="0" y="0"/>
          <a:chExt cx="0" cy="0"/>
        </a:xfrm>
      </p:grpSpPr>
      <p:sp>
        <p:nvSpPr>
          <p:cNvPr id="505" name="Google Shape;505;p37"/>
          <p:cNvSpPr txBox="1">
            <a:spLocks noGrp="1"/>
          </p:cNvSpPr>
          <p:nvPr>
            <p:ph type="title" idx="2"/>
          </p:nvPr>
        </p:nvSpPr>
        <p:spPr>
          <a:xfrm flipH="1">
            <a:off x="7824492" y="1588775"/>
            <a:ext cx="736200" cy="1128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a:t>
            </a:r>
            <a:endParaRPr/>
          </a:p>
        </p:txBody>
      </p:sp>
      <p:sp>
        <p:nvSpPr>
          <p:cNvPr id="507" name="Google Shape;507;p37"/>
          <p:cNvSpPr txBox="1">
            <a:spLocks noGrp="1"/>
          </p:cNvSpPr>
          <p:nvPr>
            <p:ph type="title"/>
          </p:nvPr>
        </p:nvSpPr>
        <p:spPr>
          <a:xfrm>
            <a:off x="3756137" y="2022883"/>
            <a:ext cx="4672500" cy="69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Introduction</a:t>
            </a:r>
            <a:endParaRPr/>
          </a:p>
        </p:txBody>
      </p:sp>
      <p:grpSp>
        <p:nvGrpSpPr>
          <p:cNvPr id="508" name="Google Shape;508;p37"/>
          <p:cNvGrpSpPr/>
          <p:nvPr/>
        </p:nvGrpSpPr>
        <p:grpSpPr>
          <a:xfrm>
            <a:off x="719993" y="1154681"/>
            <a:ext cx="3162095" cy="2834130"/>
            <a:chOff x="1915625" y="506375"/>
            <a:chExt cx="3950150" cy="3540450"/>
          </a:xfrm>
        </p:grpSpPr>
        <p:sp>
          <p:nvSpPr>
            <p:cNvPr id="509" name="Google Shape;509;p37"/>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7"/>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7"/>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7"/>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7"/>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37"/>
          <p:cNvGrpSpPr/>
          <p:nvPr/>
        </p:nvGrpSpPr>
        <p:grpSpPr>
          <a:xfrm>
            <a:off x="1439306" y="851338"/>
            <a:ext cx="1723470" cy="244202"/>
            <a:chOff x="1492607" y="851338"/>
            <a:chExt cx="1723470" cy="244202"/>
          </a:xfrm>
        </p:grpSpPr>
        <p:grpSp>
          <p:nvGrpSpPr>
            <p:cNvPr id="759" name="Google Shape;759;p37"/>
            <p:cNvGrpSpPr/>
            <p:nvPr/>
          </p:nvGrpSpPr>
          <p:grpSpPr>
            <a:xfrm rot="-2996437">
              <a:off x="3078946" y="911006"/>
              <a:ext cx="79552" cy="187505"/>
              <a:chOff x="7955425" y="1825375"/>
              <a:chExt cx="79550" cy="187500"/>
            </a:xfrm>
          </p:grpSpPr>
          <p:sp>
            <p:nvSpPr>
              <p:cNvPr id="760" name="Google Shape;760;p37"/>
              <p:cNvSpPr/>
              <p:nvPr/>
            </p:nvSpPr>
            <p:spPr>
              <a:xfrm>
                <a:off x="7986425" y="1955625"/>
                <a:ext cx="48550" cy="57250"/>
              </a:xfrm>
              <a:custGeom>
                <a:avLst/>
                <a:gdLst/>
                <a:ahLst/>
                <a:cxnLst/>
                <a:rect l="l" t="t" r="r" b="b"/>
                <a:pathLst>
                  <a:path w="1942" h="2290" extrusionOk="0">
                    <a:moveTo>
                      <a:pt x="1208" y="0"/>
                    </a:moveTo>
                    <a:cubicBezTo>
                      <a:pt x="1165" y="0"/>
                      <a:pt x="1123" y="7"/>
                      <a:pt x="1081" y="20"/>
                    </a:cubicBezTo>
                    <a:cubicBezTo>
                      <a:pt x="512" y="224"/>
                      <a:pt x="118" y="735"/>
                      <a:pt x="45" y="1333"/>
                    </a:cubicBezTo>
                    <a:cubicBezTo>
                      <a:pt x="1" y="1611"/>
                      <a:pt x="74" y="1888"/>
                      <a:pt x="249" y="2107"/>
                    </a:cubicBezTo>
                    <a:cubicBezTo>
                      <a:pt x="374" y="2237"/>
                      <a:pt x="517" y="2290"/>
                      <a:pt x="663" y="2290"/>
                    </a:cubicBezTo>
                    <a:cubicBezTo>
                      <a:pt x="977" y="2290"/>
                      <a:pt x="1305" y="2045"/>
                      <a:pt x="1504" y="1786"/>
                    </a:cubicBezTo>
                    <a:cubicBezTo>
                      <a:pt x="1737" y="1494"/>
                      <a:pt x="1942" y="1144"/>
                      <a:pt x="1898" y="735"/>
                    </a:cubicBezTo>
                    <a:cubicBezTo>
                      <a:pt x="1872" y="374"/>
                      <a:pt x="153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7955425" y="1825375"/>
                <a:ext cx="39425" cy="33050"/>
              </a:xfrm>
              <a:custGeom>
                <a:avLst/>
                <a:gdLst/>
                <a:ahLst/>
                <a:cxnLst/>
                <a:rect l="l" t="t" r="r" b="b"/>
                <a:pathLst>
                  <a:path w="1577" h="1322" extrusionOk="0">
                    <a:moveTo>
                      <a:pt x="1081" y="0"/>
                    </a:moveTo>
                    <a:cubicBezTo>
                      <a:pt x="713" y="0"/>
                      <a:pt x="359" y="186"/>
                      <a:pt x="161" y="502"/>
                    </a:cubicBezTo>
                    <a:cubicBezTo>
                      <a:pt x="44" y="648"/>
                      <a:pt x="1" y="838"/>
                      <a:pt x="44" y="1028"/>
                    </a:cubicBezTo>
                    <a:cubicBezTo>
                      <a:pt x="105" y="1244"/>
                      <a:pt x="289" y="1322"/>
                      <a:pt x="493" y="1322"/>
                    </a:cubicBezTo>
                    <a:cubicBezTo>
                      <a:pt x="632" y="1322"/>
                      <a:pt x="781" y="1285"/>
                      <a:pt x="905" y="1232"/>
                    </a:cubicBezTo>
                    <a:cubicBezTo>
                      <a:pt x="1153" y="1145"/>
                      <a:pt x="1358" y="955"/>
                      <a:pt x="1474" y="721"/>
                    </a:cubicBezTo>
                    <a:cubicBezTo>
                      <a:pt x="1577" y="459"/>
                      <a:pt x="1460" y="50"/>
                      <a:pt x="1197" y="6"/>
                    </a:cubicBezTo>
                    <a:cubicBezTo>
                      <a:pt x="1158" y="2"/>
                      <a:pt x="1119" y="0"/>
                      <a:pt x="10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37"/>
            <p:cNvGrpSpPr/>
            <p:nvPr/>
          </p:nvGrpSpPr>
          <p:grpSpPr>
            <a:xfrm rot="-6991136">
              <a:off x="1554479" y="835037"/>
              <a:ext cx="79551" cy="187503"/>
              <a:chOff x="7955425" y="1825375"/>
              <a:chExt cx="79550" cy="187500"/>
            </a:xfrm>
          </p:grpSpPr>
          <p:sp>
            <p:nvSpPr>
              <p:cNvPr id="763" name="Google Shape;763;p37"/>
              <p:cNvSpPr/>
              <p:nvPr/>
            </p:nvSpPr>
            <p:spPr>
              <a:xfrm>
                <a:off x="7986425" y="1955625"/>
                <a:ext cx="48550" cy="57250"/>
              </a:xfrm>
              <a:custGeom>
                <a:avLst/>
                <a:gdLst/>
                <a:ahLst/>
                <a:cxnLst/>
                <a:rect l="l" t="t" r="r" b="b"/>
                <a:pathLst>
                  <a:path w="1942" h="2290" extrusionOk="0">
                    <a:moveTo>
                      <a:pt x="1208" y="0"/>
                    </a:moveTo>
                    <a:cubicBezTo>
                      <a:pt x="1165" y="0"/>
                      <a:pt x="1123" y="7"/>
                      <a:pt x="1081" y="20"/>
                    </a:cubicBezTo>
                    <a:cubicBezTo>
                      <a:pt x="512" y="224"/>
                      <a:pt x="118" y="735"/>
                      <a:pt x="45" y="1333"/>
                    </a:cubicBezTo>
                    <a:cubicBezTo>
                      <a:pt x="1" y="1611"/>
                      <a:pt x="74" y="1888"/>
                      <a:pt x="249" y="2107"/>
                    </a:cubicBezTo>
                    <a:cubicBezTo>
                      <a:pt x="374" y="2237"/>
                      <a:pt x="517" y="2290"/>
                      <a:pt x="663" y="2290"/>
                    </a:cubicBezTo>
                    <a:cubicBezTo>
                      <a:pt x="977" y="2290"/>
                      <a:pt x="1305" y="2045"/>
                      <a:pt x="1504" y="1786"/>
                    </a:cubicBezTo>
                    <a:cubicBezTo>
                      <a:pt x="1737" y="1494"/>
                      <a:pt x="1942" y="1144"/>
                      <a:pt x="1898" y="735"/>
                    </a:cubicBezTo>
                    <a:cubicBezTo>
                      <a:pt x="1872" y="374"/>
                      <a:pt x="153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7955425" y="1825375"/>
                <a:ext cx="39425" cy="33050"/>
              </a:xfrm>
              <a:custGeom>
                <a:avLst/>
                <a:gdLst/>
                <a:ahLst/>
                <a:cxnLst/>
                <a:rect l="l" t="t" r="r" b="b"/>
                <a:pathLst>
                  <a:path w="1577" h="1322" extrusionOk="0">
                    <a:moveTo>
                      <a:pt x="1081" y="0"/>
                    </a:moveTo>
                    <a:cubicBezTo>
                      <a:pt x="713" y="0"/>
                      <a:pt x="359" y="186"/>
                      <a:pt x="161" y="502"/>
                    </a:cubicBezTo>
                    <a:cubicBezTo>
                      <a:pt x="44" y="648"/>
                      <a:pt x="1" y="838"/>
                      <a:pt x="44" y="1028"/>
                    </a:cubicBezTo>
                    <a:cubicBezTo>
                      <a:pt x="105" y="1244"/>
                      <a:pt x="289" y="1322"/>
                      <a:pt x="493" y="1322"/>
                    </a:cubicBezTo>
                    <a:cubicBezTo>
                      <a:pt x="632" y="1322"/>
                      <a:pt x="781" y="1285"/>
                      <a:pt x="905" y="1232"/>
                    </a:cubicBezTo>
                    <a:cubicBezTo>
                      <a:pt x="1153" y="1145"/>
                      <a:pt x="1358" y="955"/>
                      <a:pt x="1474" y="721"/>
                    </a:cubicBezTo>
                    <a:cubicBezTo>
                      <a:pt x="1577" y="459"/>
                      <a:pt x="1460" y="50"/>
                      <a:pt x="1197" y="6"/>
                    </a:cubicBezTo>
                    <a:cubicBezTo>
                      <a:pt x="1158" y="2"/>
                      <a:pt x="1119" y="0"/>
                      <a:pt x="10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8"/>
        <p:cNvGrpSpPr/>
        <p:nvPr/>
      </p:nvGrpSpPr>
      <p:grpSpPr>
        <a:xfrm>
          <a:off x="0" y="0"/>
          <a:ext cx="0" cy="0"/>
          <a:chOff x="0" y="0"/>
          <a:chExt cx="0" cy="0"/>
        </a:xfrm>
      </p:grpSpPr>
      <p:sp>
        <p:nvSpPr>
          <p:cNvPr id="769" name="Google Shape;769;p38"/>
          <p:cNvSpPr/>
          <p:nvPr/>
        </p:nvSpPr>
        <p:spPr>
          <a:xfrm rot="5400000">
            <a:off x="4518489" y="696704"/>
            <a:ext cx="3758100" cy="3758100"/>
          </a:xfrm>
          <a:prstGeom prst="arc">
            <a:avLst>
              <a:gd name="adj1" fmla="val 16200000"/>
              <a:gd name="adj2" fmla="val 0"/>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rot="-5400000">
            <a:off x="4518489" y="696704"/>
            <a:ext cx="3758100" cy="3758100"/>
          </a:xfrm>
          <a:prstGeom prst="arc">
            <a:avLst>
              <a:gd name="adj1" fmla="val 16200000"/>
              <a:gd name="adj2" fmla="val 0"/>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1" name="Google Shape;771;p38"/>
          <p:cNvPicPr preferRelativeResize="0"/>
          <p:nvPr/>
        </p:nvPicPr>
        <p:blipFill rotWithShape="1">
          <a:blip r:embed="rId3">
            <a:alphaModFix/>
          </a:blip>
          <a:srcRect/>
          <a:stretch/>
        </p:blipFill>
        <p:spPr>
          <a:xfrm>
            <a:off x="4894089" y="1072304"/>
            <a:ext cx="3009600" cy="3009600"/>
          </a:xfrm>
          <a:prstGeom prst="ellipse">
            <a:avLst/>
          </a:prstGeom>
          <a:noFill/>
          <a:ln w="19050" cap="flat" cmpd="sng">
            <a:solidFill>
              <a:schemeClr val="dk1"/>
            </a:solidFill>
            <a:prstDash val="solid"/>
            <a:round/>
            <a:headEnd type="none" w="sm" len="sm"/>
            <a:tailEnd type="none" w="sm" len="sm"/>
          </a:ln>
        </p:spPr>
      </p:pic>
      <p:sp>
        <p:nvSpPr>
          <p:cNvPr id="772" name="Google Shape;772;p38"/>
          <p:cNvSpPr txBox="1">
            <a:spLocks noGrp="1"/>
          </p:cNvSpPr>
          <p:nvPr>
            <p:ph type="title"/>
          </p:nvPr>
        </p:nvSpPr>
        <p:spPr>
          <a:xfrm>
            <a:off x="719650" y="539496"/>
            <a:ext cx="7704600" cy="572700"/>
          </a:xfrm>
          <a:prstGeom prst="rect">
            <a:avLst/>
          </a:prstGeom>
        </p:spPr>
        <p:txBody>
          <a:bodyPr spcFirstLastPara="1" wrap="square" lIns="91425" tIns="91425" rIns="91425" bIns="91425" anchor="ctr" anchorCtr="0">
            <a:noAutofit/>
          </a:bodyPr>
          <a:lstStyle/>
          <a:p>
            <a:br>
              <a:rPr lang="en-US" dirty="0"/>
            </a:br>
            <a:r>
              <a:rPr lang="en-US" b="1" dirty="0"/>
              <a:t>Problem Definition</a:t>
            </a:r>
            <a:br>
              <a:rPr lang="en-US" b="1" dirty="0"/>
            </a:br>
            <a:endParaRPr b="1" dirty="0"/>
          </a:p>
        </p:txBody>
      </p:sp>
      <p:sp>
        <p:nvSpPr>
          <p:cNvPr id="773" name="Google Shape;773;p38"/>
          <p:cNvSpPr txBox="1">
            <a:spLocks noGrp="1"/>
          </p:cNvSpPr>
          <p:nvPr>
            <p:ph type="subTitle" idx="1"/>
          </p:nvPr>
        </p:nvSpPr>
        <p:spPr>
          <a:xfrm flipH="1">
            <a:off x="605396" y="1540668"/>
            <a:ext cx="3663420" cy="2121872"/>
          </a:xfrm>
          <a:prstGeom prst="rect">
            <a:avLst/>
          </a:prstGeom>
        </p:spPr>
        <p:txBody>
          <a:bodyPr spcFirstLastPara="1" wrap="square" lIns="91425" tIns="91425" rIns="91425" bIns="91425" anchor="ctr" anchorCtr="0">
            <a:noAutofit/>
          </a:bodyPr>
          <a:lstStyle/>
          <a:p>
            <a:pPr marL="285750" indent="-285750" algn="ctr">
              <a:buFont typeface="Wingdings" panose="05000000000000000000" pitchFamily="2" charset="2"/>
              <a:buChar char="v"/>
            </a:pPr>
            <a:r>
              <a:rPr lang="en-US" dirty="0"/>
              <a:t>Breast Cancer is one of a major issue that some of the women are facing today. </a:t>
            </a:r>
          </a:p>
          <a:p>
            <a:pPr marL="285750" indent="-285750" algn="ctr">
              <a:buFont typeface="Wingdings" panose="05000000000000000000" pitchFamily="2" charset="2"/>
              <a:buChar char="v"/>
            </a:pPr>
            <a:r>
              <a:rPr lang="en-US" dirty="0"/>
              <a:t>Earlier detection of cancer by performing detailed analysis based on the existing records which may assist the physicians in providing a better treatment to their patients. </a:t>
            </a:r>
          </a:p>
          <a:p>
            <a:pPr marL="0" lvl="0" indent="0"/>
            <a:endParaRPr lang="en-US" dirty="0"/>
          </a:p>
        </p:txBody>
      </p:sp>
      <p:grpSp>
        <p:nvGrpSpPr>
          <p:cNvPr id="774" name="Google Shape;774;p38"/>
          <p:cNvGrpSpPr/>
          <p:nvPr/>
        </p:nvGrpSpPr>
        <p:grpSpPr>
          <a:xfrm>
            <a:off x="4268817" y="731165"/>
            <a:ext cx="4260143" cy="3691878"/>
            <a:chOff x="4162580" y="767477"/>
            <a:chExt cx="4504751" cy="3903858"/>
          </a:xfrm>
        </p:grpSpPr>
        <p:grpSp>
          <p:nvGrpSpPr>
            <p:cNvPr id="775" name="Google Shape;775;p38"/>
            <p:cNvGrpSpPr/>
            <p:nvPr/>
          </p:nvGrpSpPr>
          <p:grpSpPr>
            <a:xfrm rot="-4199991">
              <a:off x="7286959" y="732325"/>
              <a:ext cx="991168" cy="1522387"/>
              <a:chOff x="10125750" y="947475"/>
              <a:chExt cx="1568000" cy="2408375"/>
            </a:xfrm>
          </p:grpSpPr>
          <p:sp>
            <p:nvSpPr>
              <p:cNvPr id="776" name="Google Shape;776;p38"/>
              <p:cNvSpPr/>
              <p:nvPr/>
            </p:nvSpPr>
            <p:spPr>
              <a:xfrm>
                <a:off x="11132225" y="2283925"/>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11223475" y="2035375"/>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11337175" y="1811450"/>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11384900" y="1622925"/>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11318575" y="990550"/>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11424900" y="1336900"/>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11205925" y="1253750"/>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11086250" y="1539050"/>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10973950" y="1709250"/>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10817800" y="1874550"/>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10723400" y="2043350"/>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10254100" y="2867950"/>
                <a:ext cx="296175" cy="108125"/>
              </a:xfrm>
              <a:custGeom>
                <a:avLst/>
                <a:gdLst/>
                <a:ahLst/>
                <a:cxnLst/>
                <a:rect l="l" t="t" r="r" b="b"/>
                <a:pathLst>
                  <a:path w="11847" h="4325" extrusionOk="0">
                    <a:moveTo>
                      <a:pt x="11847" y="3197"/>
                    </a:moveTo>
                    <a:lnTo>
                      <a:pt x="8086" y="940"/>
                    </a:lnTo>
                    <a:lnTo>
                      <a:pt x="4137" y="188"/>
                    </a:lnTo>
                    <a:lnTo>
                      <a:pt x="0" y="0"/>
                    </a:lnTo>
                    <a:lnTo>
                      <a:pt x="3197" y="2445"/>
                    </a:lnTo>
                    <a:lnTo>
                      <a:pt x="7898" y="4137"/>
                    </a:lnTo>
                    <a:lnTo>
                      <a:pt x="11283" y="4325"/>
                    </a:lnTo>
                    <a:close/>
                  </a:path>
                </a:pathLst>
              </a:custGeom>
              <a:solidFill>
                <a:schemeClr val="accent3"/>
              </a:solidFill>
              <a:ln>
                <a:noFill/>
              </a:ln>
            </p:spPr>
          </p:sp>
          <p:sp>
            <p:nvSpPr>
              <p:cNvPr id="788" name="Google Shape;788;p38"/>
              <p:cNvSpPr/>
              <p:nvPr/>
            </p:nvSpPr>
            <p:spPr>
              <a:xfrm>
                <a:off x="10569100" y="2994900"/>
                <a:ext cx="150450" cy="267975"/>
              </a:xfrm>
              <a:custGeom>
                <a:avLst/>
                <a:gdLst/>
                <a:ahLst/>
                <a:cxnLst/>
                <a:rect l="l" t="t" r="r" b="b"/>
                <a:pathLst>
                  <a:path w="6018" h="10719" extrusionOk="0">
                    <a:moveTo>
                      <a:pt x="752" y="0"/>
                    </a:moveTo>
                    <a:lnTo>
                      <a:pt x="3573" y="2444"/>
                    </a:lnTo>
                    <a:lnTo>
                      <a:pt x="5265" y="6394"/>
                    </a:lnTo>
                    <a:lnTo>
                      <a:pt x="6018" y="10719"/>
                    </a:lnTo>
                    <a:lnTo>
                      <a:pt x="3573" y="8462"/>
                    </a:lnTo>
                    <a:lnTo>
                      <a:pt x="1316" y="4701"/>
                    </a:lnTo>
                    <a:lnTo>
                      <a:pt x="0" y="940"/>
                    </a:lnTo>
                    <a:close/>
                  </a:path>
                </a:pathLst>
              </a:custGeom>
              <a:solidFill>
                <a:schemeClr val="accent3"/>
              </a:solidFill>
              <a:ln>
                <a:noFill/>
              </a:ln>
            </p:spPr>
          </p:sp>
          <p:sp>
            <p:nvSpPr>
              <p:cNvPr id="789" name="Google Shape;789;p38"/>
              <p:cNvSpPr/>
              <p:nvPr/>
            </p:nvSpPr>
            <p:spPr>
              <a:xfrm>
                <a:off x="10700725" y="2891450"/>
                <a:ext cx="385550" cy="131650"/>
              </a:xfrm>
              <a:custGeom>
                <a:avLst/>
                <a:gdLst/>
                <a:ahLst/>
                <a:cxnLst/>
                <a:rect l="l" t="t" r="r" b="b"/>
                <a:pathLst>
                  <a:path w="15422" h="5266" extrusionOk="0">
                    <a:moveTo>
                      <a:pt x="0" y="0"/>
                    </a:moveTo>
                    <a:lnTo>
                      <a:pt x="6959" y="564"/>
                    </a:lnTo>
                    <a:lnTo>
                      <a:pt x="12789" y="3197"/>
                    </a:lnTo>
                    <a:lnTo>
                      <a:pt x="15422" y="5266"/>
                    </a:lnTo>
                    <a:lnTo>
                      <a:pt x="11096" y="5078"/>
                    </a:lnTo>
                    <a:lnTo>
                      <a:pt x="4702" y="3573"/>
                    </a:lnTo>
                    <a:close/>
                  </a:path>
                </a:pathLst>
              </a:custGeom>
              <a:solidFill>
                <a:schemeClr val="accent3"/>
              </a:solidFill>
              <a:ln>
                <a:noFill/>
              </a:ln>
            </p:spPr>
          </p:sp>
          <p:sp>
            <p:nvSpPr>
              <p:cNvPr id="790" name="Google Shape;790;p38"/>
              <p:cNvSpPr/>
              <p:nvPr/>
            </p:nvSpPr>
            <p:spPr>
              <a:xfrm>
                <a:off x="10849375" y="2719000"/>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10990450" y="2504300"/>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10616000" y="2207925"/>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10522300" y="2351100"/>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10412825" y="2588000"/>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10125750" y="947475"/>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38"/>
            <p:cNvGrpSpPr/>
            <p:nvPr/>
          </p:nvGrpSpPr>
          <p:grpSpPr>
            <a:xfrm rot="6600009">
              <a:off x="4551784" y="3184100"/>
              <a:ext cx="991168" cy="1522387"/>
              <a:chOff x="10125750" y="947475"/>
              <a:chExt cx="1568000" cy="2408375"/>
            </a:xfrm>
          </p:grpSpPr>
          <p:sp>
            <p:nvSpPr>
              <p:cNvPr id="797" name="Google Shape;797;p38"/>
              <p:cNvSpPr/>
              <p:nvPr/>
            </p:nvSpPr>
            <p:spPr>
              <a:xfrm>
                <a:off x="11132225" y="2283925"/>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11223475" y="2035375"/>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11337175" y="1811450"/>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11384900" y="1622925"/>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11318575" y="990550"/>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11424900" y="1336900"/>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11205925" y="1253750"/>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11086250" y="1539050"/>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10973950" y="1709250"/>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10817800" y="1874550"/>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10723400" y="2043350"/>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10254100" y="2867950"/>
                <a:ext cx="296175" cy="108125"/>
              </a:xfrm>
              <a:custGeom>
                <a:avLst/>
                <a:gdLst/>
                <a:ahLst/>
                <a:cxnLst/>
                <a:rect l="l" t="t" r="r" b="b"/>
                <a:pathLst>
                  <a:path w="11847" h="4325" extrusionOk="0">
                    <a:moveTo>
                      <a:pt x="11847" y="3197"/>
                    </a:moveTo>
                    <a:lnTo>
                      <a:pt x="8086" y="940"/>
                    </a:lnTo>
                    <a:lnTo>
                      <a:pt x="4137" y="188"/>
                    </a:lnTo>
                    <a:lnTo>
                      <a:pt x="0" y="0"/>
                    </a:lnTo>
                    <a:lnTo>
                      <a:pt x="3197" y="2445"/>
                    </a:lnTo>
                    <a:lnTo>
                      <a:pt x="7898" y="4137"/>
                    </a:lnTo>
                    <a:lnTo>
                      <a:pt x="11283" y="4325"/>
                    </a:lnTo>
                    <a:close/>
                  </a:path>
                </a:pathLst>
              </a:custGeom>
              <a:solidFill>
                <a:schemeClr val="accent3"/>
              </a:solidFill>
              <a:ln>
                <a:noFill/>
              </a:ln>
            </p:spPr>
          </p:sp>
          <p:sp>
            <p:nvSpPr>
              <p:cNvPr id="809" name="Google Shape;809;p38"/>
              <p:cNvSpPr/>
              <p:nvPr/>
            </p:nvSpPr>
            <p:spPr>
              <a:xfrm>
                <a:off x="10569100" y="2994900"/>
                <a:ext cx="150450" cy="267975"/>
              </a:xfrm>
              <a:custGeom>
                <a:avLst/>
                <a:gdLst/>
                <a:ahLst/>
                <a:cxnLst/>
                <a:rect l="l" t="t" r="r" b="b"/>
                <a:pathLst>
                  <a:path w="6018" h="10719" extrusionOk="0">
                    <a:moveTo>
                      <a:pt x="752" y="0"/>
                    </a:moveTo>
                    <a:lnTo>
                      <a:pt x="3573" y="2444"/>
                    </a:lnTo>
                    <a:lnTo>
                      <a:pt x="5265" y="6394"/>
                    </a:lnTo>
                    <a:lnTo>
                      <a:pt x="6018" y="10719"/>
                    </a:lnTo>
                    <a:lnTo>
                      <a:pt x="3573" y="8462"/>
                    </a:lnTo>
                    <a:lnTo>
                      <a:pt x="1316" y="4701"/>
                    </a:lnTo>
                    <a:lnTo>
                      <a:pt x="0" y="940"/>
                    </a:lnTo>
                    <a:close/>
                  </a:path>
                </a:pathLst>
              </a:custGeom>
              <a:solidFill>
                <a:schemeClr val="accent3"/>
              </a:solidFill>
              <a:ln>
                <a:noFill/>
              </a:ln>
            </p:spPr>
          </p:sp>
          <p:sp>
            <p:nvSpPr>
              <p:cNvPr id="810" name="Google Shape;810;p38"/>
              <p:cNvSpPr/>
              <p:nvPr/>
            </p:nvSpPr>
            <p:spPr>
              <a:xfrm>
                <a:off x="10700725" y="2891450"/>
                <a:ext cx="385550" cy="131650"/>
              </a:xfrm>
              <a:custGeom>
                <a:avLst/>
                <a:gdLst/>
                <a:ahLst/>
                <a:cxnLst/>
                <a:rect l="l" t="t" r="r" b="b"/>
                <a:pathLst>
                  <a:path w="15422" h="5266" extrusionOk="0">
                    <a:moveTo>
                      <a:pt x="0" y="0"/>
                    </a:moveTo>
                    <a:lnTo>
                      <a:pt x="6959" y="564"/>
                    </a:lnTo>
                    <a:lnTo>
                      <a:pt x="12789" y="3197"/>
                    </a:lnTo>
                    <a:lnTo>
                      <a:pt x="15422" y="5266"/>
                    </a:lnTo>
                    <a:lnTo>
                      <a:pt x="11096" y="5078"/>
                    </a:lnTo>
                    <a:lnTo>
                      <a:pt x="4702" y="3573"/>
                    </a:lnTo>
                    <a:close/>
                  </a:path>
                </a:pathLst>
              </a:custGeom>
              <a:solidFill>
                <a:schemeClr val="accent3"/>
              </a:solidFill>
              <a:ln>
                <a:noFill/>
              </a:ln>
            </p:spPr>
          </p:sp>
          <p:sp>
            <p:nvSpPr>
              <p:cNvPr id="811" name="Google Shape;811;p38"/>
              <p:cNvSpPr/>
              <p:nvPr/>
            </p:nvSpPr>
            <p:spPr>
              <a:xfrm>
                <a:off x="10849375" y="2719000"/>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10990450" y="2504300"/>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10616000" y="2207925"/>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10522300" y="2351100"/>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10412825" y="2588000"/>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10125750" y="947475"/>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8"/>
        <p:cNvGrpSpPr/>
        <p:nvPr/>
      </p:nvGrpSpPr>
      <p:grpSpPr>
        <a:xfrm>
          <a:off x="0" y="0"/>
          <a:ext cx="0" cy="0"/>
          <a:chOff x="0" y="0"/>
          <a:chExt cx="0" cy="0"/>
        </a:xfrm>
      </p:grpSpPr>
      <p:sp>
        <p:nvSpPr>
          <p:cNvPr id="909" name="Google Shape;909;p42"/>
          <p:cNvSpPr txBox="1">
            <a:spLocks noGrp="1"/>
          </p:cNvSpPr>
          <p:nvPr>
            <p:ph type="ctrTitle"/>
          </p:nvPr>
        </p:nvSpPr>
        <p:spPr>
          <a:xfrm flipH="1">
            <a:off x="154290" y="365023"/>
            <a:ext cx="6275100" cy="511539"/>
          </a:xfrm>
          <a:prstGeom prst="rect">
            <a:avLst/>
          </a:prstGeom>
        </p:spPr>
        <p:txBody>
          <a:bodyPr spcFirstLastPara="1" wrap="square" lIns="91425" tIns="91425" rIns="91425" bIns="91425" anchor="ctr" anchorCtr="0">
            <a:noAutofit/>
          </a:bodyPr>
          <a:lstStyle/>
          <a:p>
            <a:pPr lvl="0" algn="l"/>
            <a:br>
              <a:rPr lang="en-US" b="1" dirty="0"/>
            </a:br>
            <a:r>
              <a:rPr lang="en-US" b="1" dirty="0"/>
              <a:t>Problem Definition</a:t>
            </a:r>
            <a:br>
              <a:rPr lang="en-US" b="1" dirty="0"/>
            </a:br>
            <a:endParaRPr dirty="0"/>
          </a:p>
        </p:txBody>
      </p:sp>
      <p:sp>
        <p:nvSpPr>
          <p:cNvPr id="910" name="Google Shape;910;p42"/>
          <p:cNvSpPr txBox="1">
            <a:spLocks noGrp="1"/>
          </p:cNvSpPr>
          <p:nvPr>
            <p:ph type="subTitle" idx="1"/>
          </p:nvPr>
        </p:nvSpPr>
        <p:spPr>
          <a:xfrm flipH="1">
            <a:off x="672778" y="1160550"/>
            <a:ext cx="7422406" cy="2822400"/>
          </a:xfrm>
          <a:prstGeom prst="rect">
            <a:avLst/>
          </a:prstGeom>
        </p:spPr>
        <p:txBody>
          <a:bodyPr spcFirstLastPara="1" wrap="square" lIns="91425" tIns="91425" rIns="91425" bIns="91425" anchor="ctr" anchorCtr="0">
            <a:noAutofit/>
          </a:bodyPr>
          <a:lstStyle/>
          <a:p>
            <a:pPr marL="0" lvl="0" indent="0"/>
            <a:endParaRPr lang="en-US" sz="1800" dirty="0">
              <a:latin typeface="Barlow" panose="020B0604020202020204" charset="0"/>
            </a:endParaRPr>
          </a:p>
          <a:p>
            <a:pPr marL="0" lvl="0" indent="0"/>
            <a:endParaRPr lang="en-US" sz="1800" dirty="0">
              <a:latin typeface="Barlow" panose="020B0604020202020204" charset="0"/>
            </a:endParaRPr>
          </a:p>
          <a:p>
            <a:pPr marL="285750" lvl="0" indent="-285750">
              <a:buFont typeface="Wingdings" panose="05000000000000000000" pitchFamily="2" charset="2"/>
              <a:buChar char="ü"/>
            </a:pPr>
            <a:r>
              <a:rPr lang="en-US" sz="1600" dirty="0">
                <a:solidFill>
                  <a:schemeClr val="tx2">
                    <a:lumMod val="75000"/>
                  </a:schemeClr>
                </a:solidFill>
                <a:latin typeface="Barlow" panose="020B0604020202020204" charset="0"/>
              </a:rPr>
              <a:t>The diagnosis of breast cancer is dependent on a variety of parameters. </a:t>
            </a:r>
          </a:p>
          <a:p>
            <a:pPr marL="285750" lvl="0" indent="-285750">
              <a:buFont typeface="Wingdings" panose="05000000000000000000" pitchFamily="2" charset="2"/>
              <a:buChar char="ü"/>
            </a:pPr>
            <a:r>
              <a:rPr lang="en-US" sz="1600" dirty="0">
                <a:solidFill>
                  <a:schemeClr val="tx2">
                    <a:lumMod val="75000"/>
                  </a:schemeClr>
                </a:solidFill>
                <a:latin typeface="Barlow" panose="020B0604020202020204" charset="0"/>
              </a:rPr>
              <a:t>We aim to create the best model for predicting breast cancer through preprocessing, feature extraction, data visualization and prediction using breast cancer data.</a:t>
            </a:r>
          </a:p>
          <a:p>
            <a:pPr marL="285750" lvl="0" indent="-285750">
              <a:buFont typeface="Wingdings" panose="05000000000000000000" pitchFamily="2" charset="2"/>
              <a:buChar char="ü"/>
            </a:pPr>
            <a:r>
              <a:rPr lang="en-US" sz="1600" dirty="0">
                <a:solidFill>
                  <a:schemeClr val="tx2">
                    <a:lumMod val="75000"/>
                  </a:schemeClr>
                </a:solidFill>
                <a:latin typeface="Barlow" panose="020B0604020202020204" charset="0"/>
              </a:rPr>
              <a:t> Various visualization techniques like violin plot, grid plot, swarm plot and heat plot were utilized for proper feature extraction which has improved the accuracy of our results.</a:t>
            </a:r>
          </a:p>
          <a:p>
            <a:pPr marL="285750" lvl="0" indent="-285750">
              <a:buFont typeface="Wingdings" panose="05000000000000000000" pitchFamily="2" charset="2"/>
              <a:buChar char="ü"/>
            </a:pPr>
            <a:r>
              <a:rPr lang="en-US" sz="1600" dirty="0">
                <a:solidFill>
                  <a:schemeClr val="tx2">
                    <a:lumMod val="75000"/>
                  </a:schemeClr>
                </a:solidFill>
                <a:latin typeface="Barlow" panose="020B0604020202020204" charset="0"/>
              </a:rPr>
              <a:t> For the purpose of prediction, we have used algorithms like the random forest, decision tree with single and multiple predictors, along with the commonly used statistical model, logistic regression model</a:t>
            </a:r>
            <a:r>
              <a:rPr lang="en-US" sz="1800" dirty="0">
                <a:solidFill>
                  <a:schemeClr val="tx2">
                    <a:lumMod val="75000"/>
                  </a:schemeClr>
                </a:solidFill>
                <a:latin typeface="Barlow" panose="020B0604020202020204" charset="0"/>
              </a:rPr>
              <a:t>.</a:t>
            </a:r>
          </a:p>
          <a:p>
            <a:pPr marL="0" lvl="0" indent="0" algn="ctr" rtl="0">
              <a:spcBef>
                <a:spcPts val="0"/>
              </a:spcBef>
              <a:spcAft>
                <a:spcPts val="0"/>
              </a:spcAft>
              <a:buNone/>
            </a:pPr>
            <a:endParaRPr sz="1800" dirty="0">
              <a:latin typeface="Barlow"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4"/>
        <p:cNvGrpSpPr/>
        <p:nvPr/>
      </p:nvGrpSpPr>
      <p:grpSpPr>
        <a:xfrm>
          <a:off x="0" y="0"/>
          <a:ext cx="0" cy="0"/>
          <a:chOff x="0" y="0"/>
          <a:chExt cx="0" cy="0"/>
        </a:xfrm>
      </p:grpSpPr>
      <p:grpSp>
        <p:nvGrpSpPr>
          <p:cNvPr id="915" name="Google Shape;915;p43"/>
          <p:cNvGrpSpPr/>
          <p:nvPr/>
        </p:nvGrpSpPr>
        <p:grpSpPr>
          <a:xfrm>
            <a:off x="5001365" y="551090"/>
            <a:ext cx="3937150" cy="3695313"/>
            <a:chOff x="4735840" y="483994"/>
            <a:chExt cx="3937150" cy="3695313"/>
          </a:xfrm>
        </p:grpSpPr>
        <p:grpSp>
          <p:nvGrpSpPr>
            <p:cNvPr id="916" name="Google Shape;916;p43"/>
            <p:cNvGrpSpPr/>
            <p:nvPr/>
          </p:nvGrpSpPr>
          <p:grpSpPr>
            <a:xfrm rot="-3029405" flipH="1">
              <a:off x="7842361" y="2962278"/>
              <a:ext cx="455641" cy="649763"/>
              <a:chOff x="8229025" y="-95525"/>
              <a:chExt cx="455650" cy="649775"/>
            </a:xfrm>
          </p:grpSpPr>
          <p:sp>
            <p:nvSpPr>
              <p:cNvPr id="917" name="Google Shape;917;p43"/>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43"/>
            <p:cNvGrpSpPr/>
            <p:nvPr/>
          </p:nvGrpSpPr>
          <p:grpSpPr>
            <a:xfrm flipH="1">
              <a:off x="8258565" y="3885106"/>
              <a:ext cx="414425" cy="294200"/>
              <a:chOff x="4636400" y="2655400"/>
              <a:chExt cx="414425" cy="294200"/>
            </a:xfrm>
          </p:grpSpPr>
          <p:sp>
            <p:nvSpPr>
              <p:cNvPr id="926" name="Google Shape;926;p43"/>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43"/>
            <p:cNvGrpSpPr/>
            <p:nvPr/>
          </p:nvGrpSpPr>
          <p:grpSpPr>
            <a:xfrm>
              <a:off x="5748500" y="964200"/>
              <a:ext cx="2294300" cy="3215100"/>
              <a:chOff x="5093025" y="1398200"/>
              <a:chExt cx="2294300" cy="3215100"/>
            </a:xfrm>
          </p:grpSpPr>
          <p:sp>
            <p:nvSpPr>
              <p:cNvPr id="934" name="Google Shape;934;p43"/>
              <p:cNvSpPr/>
              <p:nvPr/>
            </p:nvSpPr>
            <p:spPr>
              <a:xfrm>
                <a:off x="5114225" y="1401650"/>
                <a:ext cx="2257450" cy="3211650"/>
              </a:xfrm>
              <a:custGeom>
                <a:avLst/>
                <a:gdLst/>
                <a:ahLst/>
                <a:cxnLst/>
                <a:rect l="l" t="t" r="r" b="b"/>
                <a:pathLst>
                  <a:path w="90298" h="128466" extrusionOk="0">
                    <a:moveTo>
                      <a:pt x="45104" y="15522"/>
                    </a:moveTo>
                    <a:cubicBezTo>
                      <a:pt x="61061" y="15522"/>
                      <a:pt x="74085" y="28396"/>
                      <a:pt x="74248" y="44378"/>
                    </a:cubicBezTo>
                    <a:cubicBezTo>
                      <a:pt x="74384" y="60454"/>
                      <a:pt x="61414" y="72634"/>
                      <a:pt x="45393" y="73751"/>
                    </a:cubicBezTo>
                    <a:cubicBezTo>
                      <a:pt x="44739" y="73797"/>
                      <a:pt x="44090" y="73819"/>
                      <a:pt x="43448" y="73819"/>
                    </a:cubicBezTo>
                    <a:cubicBezTo>
                      <a:pt x="27927" y="73819"/>
                      <a:pt x="15993" y="60752"/>
                      <a:pt x="16019" y="44896"/>
                    </a:cubicBezTo>
                    <a:cubicBezTo>
                      <a:pt x="16074" y="28847"/>
                      <a:pt x="28826" y="15659"/>
                      <a:pt x="44902" y="15522"/>
                    </a:cubicBezTo>
                    <a:cubicBezTo>
                      <a:pt x="44969" y="15522"/>
                      <a:pt x="45037" y="15522"/>
                      <a:pt x="45104" y="15522"/>
                    </a:cubicBezTo>
                    <a:close/>
                    <a:moveTo>
                      <a:pt x="43521" y="1"/>
                    </a:moveTo>
                    <a:cubicBezTo>
                      <a:pt x="19344" y="1"/>
                      <a:pt x="1" y="20672"/>
                      <a:pt x="215" y="45059"/>
                    </a:cubicBezTo>
                    <a:cubicBezTo>
                      <a:pt x="406" y="67130"/>
                      <a:pt x="16564" y="85386"/>
                      <a:pt x="37627" y="88956"/>
                    </a:cubicBezTo>
                    <a:lnTo>
                      <a:pt x="37709" y="97920"/>
                    </a:lnTo>
                    <a:lnTo>
                      <a:pt x="25583" y="98029"/>
                    </a:lnTo>
                    <a:lnTo>
                      <a:pt x="25719" y="113833"/>
                    </a:lnTo>
                    <a:lnTo>
                      <a:pt x="37818" y="113724"/>
                    </a:lnTo>
                    <a:lnTo>
                      <a:pt x="37954" y="128465"/>
                    </a:lnTo>
                    <a:lnTo>
                      <a:pt x="53785" y="128329"/>
                    </a:lnTo>
                    <a:lnTo>
                      <a:pt x="53649" y="113588"/>
                    </a:lnTo>
                    <a:lnTo>
                      <a:pt x="65747" y="113506"/>
                    </a:lnTo>
                    <a:lnTo>
                      <a:pt x="65611" y="97675"/>
                    </a:lnTo>
                    <a:lnTo>
                      <a:pt x="53512" y="97784"/>
                    </a:lnTo>
                    <a:lnTo>
                      <a:pt x="53431" y="88819"/>
                    </a:lnTo>
                    <a:cubicBezTo>
                      <a:pt x="74412" y="84868"/>
                      <a:pt x="90297" y="66340"/>
                      <a:pt x="90079" y="44242"/>
                    </a:cubicBezTo>
                    <a:cubicBezTo>
                      <a:pt x="89834" y="19773"/>
                      <a:pt x="69453" y="727"/>
                      <a:pt x="44739" y="18"/>
                    </a:cubicBezTo>
                    <a:cubicBezTo>
                      <a:pt x="44331" y="7"/>
                      <a:pt x="43925" y="1"/>
                      <a:pt x="43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5093025" y="1398200"/>
                <a:ext cx="2294300" cy="2233600"/>
              </a:xfrm>
              <a:custGeom>
                <a:avLst/>
                <a:gdLst/>
                <a:ahLst/>
                <a:cxnLst/>
                <a:rect l="l" t="t" r="r" b="b"/>
                <a:pathLst>
                  <a:path w="91772" h="89344" extrusionOk="0">
                    <a:moveTo>
                      <a:pt x="45341" y="1"/>
                    </a:moveTo>
                    <a:cubicBezTo>
                      <a:pt x="38289" y="1"/>
                      <a:pt x="31317" y="1694"/>
                      <a:pt x="25014" y="4979"/>
                    </a:cubicBezTo>
                    <a:cubicBezTo>
                      <a:pt x="17548" y="8930"/>
                      <a:pt x="11254" y="14816"/>
                      <a:pt x="6813" y="22009"/>
                    </a:cubicBezTo>
                    <a:cubicBezTo>
                      <a:pt x="2208" y="29448"/>
                      <a:pt x="1" y="38140"/>
                      <a:pt x="464" y="46886"/>
                    </a:cubicBezTo>
                    <a:cubicBezTo>
                      <a:pt x="1063" y="55851"/>
                      <a:pt x="4251" y="64461"/>
                      <a:pt x="9619" y="71655"/>
                    </a:cubicBezTo>
                    <a:cubicBezTo>
                      <a:pt x="15123" y="79094"/>
                      <a:pt x="22862" y="84952"/>
                      <a:pt x="31717" y="87786"/>
                    </a:cubicBezTo>
                    <a:cubicBezTo>
                      <a:pt x="33897" y="88467"/>
                      <a:pt x="36132" y="88985"/>
                      <a:pt x="38393" y="89339"/>
                    </a:cubicBezTo>
                    <a:cubicBezTo>
                      <a:pt x="38409" y="89342"/>
                      <a:pt x="38424" y="89343"/>
                      <a:pt x="38439" y="89343"/>
                    </a:cubicBezTo>
                    <a:cubicBezTo>
                      <a:pt x="38709" y="89343"/>
                      <a:pt x="38839" y="88900"/>
                      <a:pt x="38529" y="88848"/>
                    </a:cubicBezTo>
                    <a:cubicBezTo>
                      <a:pt x="29292" y="87268"/>
                      <a:pt x="20791" y="82799"/>
                      <a:pt x="14251" y="76096"/>
                    </a:cubicBezTo>
                    <a:cubicBezTo>
                      <a:pt x="8066" y="69775"/>
                      <a:pt x="3788" y="61818"/>
                      <a:pt x="1963" y="53154"/>
                    </a:cubicBezTo>
                    <a:cubicBezTo>
                      <a:pt x="137" y="44570"/>
                      <a:pt x="1063" y="35633"/>
                      <a:pt x="4606" y="27622"/>
                    </a:cubicBezTo>
                    <a:cubicBezTo>
                      <a:pt x="8012" y="19993"/>
                      <a:pt x="13434" y="13453"/>
                      <a:pt x="20273" y="8658"/>
                    </a:cubicBezTo>
                    <a:cubicBezTo>
                      <a:pt x="27221" y="3726"/>
                      <a:pt x="35450" y="946"/>
                      <a:pt x="43952" y="674"/>
                    </a:cubicBezTo>
                    <a:cubicBezTo>
                      <a:pt x="44343" y="664"/>
                      <a:pt x="44734" y="659"/>
                      <a:pt x="45125" y="659"/>
                    </a:cubicBezTo>
                    <a:cubicBezTo>
                      <a:pt x="53415" y="659"/>
                      <a:pt x="61564" y="2862"/>
                      <a:pt x="68720" y="7077"/>
                    </a:cubicBezTo>
                    <a:cubicBezTo>
                      <a:pt x="76268" y="11491"/>
                      <a:pt x="82290" y="18113"/>
                      <a:pt x="85995" y="26015"/>
                    </a:cubicBezTo>
                    <a:cubicBezTo>
                      <a:pt x="89756" y="34025"/>
                      <a:pt x="91145" y="42936"/>
                      <a:pt x="90001" y="51709"/>
                    </a:cubicBezTo>
                    <a:cubicBezTo>
                      <a:pt x="88884" y="60020"/>
                      <a:pt x="85423" y="67840"/>
                      <a:pt x="80001" y="74216"/>
                    </a:cubicBezTo>
                    <a:cubicBezTo>
                      <a:pt x="74769" y="80347"/>
                      <a:pt x="67930" y="84870"/>
                      <a:pt x="60246" y="87241"/>
                    </a:cubicBezTo>
                    <a:cubicBezTo>
                      <a:pt x="58339" y="87813"/>
                      <a:pt x="56404" y="88276"/>
                      <a:pt x="54442" y="88603"/>
                    </a:cubicBezTo>
                    <a:cubicBezTo>
                      <a:pt x="54024" y="88682"/>
                      <a:pt x="54183" y="89288"/>
                      <a:pt x="54582" y="89288"/>
                    </a:cubicBezTo>
                    <a:cubicBezTo>
                      <a:pt x="54599" y="89288"/>
                      <a:pt x="54616" y="89286"/>
                      <a:pt x="54633" y="89284"/>
                    </a:cubicBezTo>
                    <a:cubicBezTo>
                      <a:pt x="62753" y="87949"/>
                      <a:pt x="70355" y="84298"/>
                      <a:pt x="76513" y="78821"/>
                    </a:cubicBezTo>
                    <a:cubicBezTo>
                      <a:pt x="82671" y="73208"/>
                      <a:pt x="87140" y="65987"/>
                      <a:pt x="89401" y="57949"/>
                    </a:cubicBezTo>
                    <a:cubicBezTo>
                      <a:pt x="91772" y="49312"/>
                      <a:pt x="91609" y="40183"/>
                      <a:pt x="88884" y="31655"/>
                    </a:cubicBezTo>
                    <a:cubicBezTo>
                      <a:pt x="86241" y="23208"/>
                      <a:pt x="81200" y="15579"/>
                      <a:pt x="74252" y="10075"/>
                    </a:cubicBezTo>
                    <a:cubicBezTo>
                      <a:pt x="67303" y="4598"/>
                      <a:pt x="58938" y="1192"/>
                      <a:pt x="50164" y="265"/>
                    </a:cubicBezTo>
                    <a:cubicBezTo>
                      <a:pt x="48557" y="88"/>
                      <a:pt x="46947" y="1"/>
                      <a:pt x="45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5497650" y="1776275"/>
                <a:ext cx="1504125" cy="1477425"/>
              </a:xfrm>
              <a:custGeom>
                <a:avLst/>
                <a:gdLst/>
                <a:ahLst/>
                <a:cxnLst/>
                <a:rect l="l" t="t" r="r" b="b"/>
                <a:pathLst>
                  <a:path w="60165" h="59097" extrusionOk="0">
                    <a:moveTo>
                      <a:pt x="29259" y="687"/>
                    </a:moveTo>
                    <a:cubicBezTo>
                      <a:pt x="31820" y="687"/>
                      <a:pt x="34372" y="1024"/>
                      <a:pt x="36868" y="1682"/>
                    </a:cubicBezTo>
                    <a:cubicBezTo>
                      <a:pt x="39865" y="2445"/>
                      <a:pt x="42699" y="3671"/>
                      <a:pt x="45314" y="5306"/>
                    </a:cubicBezTo>
                    <a:cubicBezTo>
                      <a:pt x="47958" y="6941"/>
                      <a:pt x="50274" y="9011"/>
                      <a:pt x="52235" y="11409"/>
                    </a:cubicBezTo>
                    <a:cubicBezTo>
                      <a:pt x="54225" y="13807"/>
                      <a:pt x="55805" y="16477"/>
                      <a:pt x="57004" y="19311"/>
                    </a:cubicBezTo>
                    <a:cubicBezTo>
                      <a:pt x="58230" y="22172"/>
                      <a:pt x="58993" y="25197"/>
                      <a:pt x="59265" y="28276"/>
                    </a:cubicBezTo>
                    <a:cubicBezTo>
                      <a:pt x="59538" y="31273"/>
                      <a:pt x="59184" y="34298"/>
                      <a:pt x="58257" y="37159"/>
                    </a:cubicBezTo>
                    <a:cubicBezTo>
                      <a:pt x="57440" y="39665"/>
                      <a:pt x="56077" y="42009"/>
                      <a:pt x="54606" y="44161"/>
                    </a:cubicBezTo>
                    <a:cubicBezTo>
                      <a:pt x="53162" y="46314"/>
                      <a:pt x="51473" y="48303"/>
                      <a:pt x="49565" y="50074"/>
                    </a:cubicBezTo>
                    <a:cubicBezTo>
                      <a:pt x="45314" y="54025"/>
                      <a:pt x="40028" y="56723"/>
                      <a:pt x="34333" y="57813"/>
                    </a:cubicBezTo>
                    <a:cubicBezTo>
                      <a:pt x="32753" y="58112"/>
                      <a:pt x="31145" y="58330"/>
                      <a:pt x="29538" y="58412"/>
                    </a:cubicBezTo>
                    <a:cubicBezTo>
                      <a:pt x="29430" y="58419"/>
                      <a:pt x="29349" y="58467"/>
                      <a:pt x="29294" y="58535"/>
                    </a:cubicBezTo>
                    <a:lnTo>
                      <a:pt x="29294" y="58535"/>
                    </a:lnTo>
                    <a:cubicBezTo>
                      <a:pt x="28862" y="58556"/>
                      <a:pt x="28430" y="58567"/>
                      <a:pt x="27998" y="58567"/>
                    </a:cubicBezTo>
                    <a:cubicBezTo>
                      <a:pt x="25247" y="58567"/>
                      <a:pt x="22502" y="58146"/>
                      <a:pt x="19892" y="57322"/>
                    </a:cubicBezTo>
                    <a:cubicBezTo>
                      <a:pt x="17385" y="56477"/>
                      <a:pt x="15015" y="55224"/>
                      <a:pt x="12917" y="53644"/>
                    </a:cubicBezTo>
                    <a:cubicBezTo>
                      <a:pt x="10737" y="52063"/>
                      <a:pt x="8802" y="50210"/>
                      <a:pt x="7113" y="48112"/>
                    </a:cubicBezTo>
                    <a:cubicBezTo>
                      <a:pt x="5151" y="45660"/>
                      <a:pt x="3625" y="42908"/>
                      <a:pt x="2562" y="39965"/>
                    </a:cubicBezTo>
                    <a:cubicBezTo>
                      <a:pt x="437" y="34080"/>
                      <a:pt x="246" y="27649"/>
                      <a:pt x="2045" y="21627"/>
                    </a:cubicBezTo>
                    <a:cubicBezTo>
                      <a:pt x="2862" y="18793"/>
                      <a:pt x="4115" y="16123"/>
                      <a:pt x="5723" y="13671"/>
                    </a:cubicBezTo>
                    <a:cubicBezTo>
                      <a:pt x="7303" y="11219"/>
                      <a:pt x="9238" y="9011"/>
                      <a:pt x="11472" y="7131"/>
                    </a:cubicBezTo>
                    <a:cubicBezTo>
                      <a:pt x="16023" y="3262"/>
                      <a:pt x="21745" y="1001"/>
                      <a:pt x="27712" y="728"/>
                    </a:cubicBezTo>
                    <a:cubicBezTo>
                      <a:pt x="28228" y="701"/>
                      <a:pt x="28743" y="687"/>
                      <a:pt x="29259" y="687"/>
                    </a:cubicBezTo>
                    <a:close/>
                    <a:moveTo>
                      <a:pt x="29228" y="1"/>
                    </a:moveTo>
                    <a:cubicBezTo>
                      <a:pt x="27069" y="1"/>
                      <a:pt x="24906" y="243"/>
                      <a:pt x="22780" y="728"/>
                    </a:cubicBezTo>
                    <a:cubicBezTo>
                      <a:pt x="19865" y="1382"/>
                      <a:pt x="17058" y="2554"/>
                      <a:pt x="14497" y="4134"/>
                    </a:cubicBezTo>
                    <a:cubicBezTo>
                      <a:pt x="11963" y="5687"/>
                      <a:pt x="9701" y="7622"/>
                      <a:pt x="7739" y="9856"/>
                    </a:cubicBezTo>
                    <a:cubicBezTo>
                      <a:pt x="3734" y="14461"/>
                      <a:pt x="1173" y="20183"/>
                      <a:pt x="382" y="26259"/>
                    </a:cubicBezTo>
                    <a:cubicBezTo>
                      <a:pt x="1" y="29420"/>
                      <a:pt x="110" y="32635"/>
                      <a:pt x="737" y="35769"/>
                    </a:cubicBezTo>
                    <a:cubicBezTo>
                      <a:pt x="1336" y="38875"/>
                      <a:pt x="2453" y="41872"/>
                      <a:pt x="3979" y="44625"/>
                    </a:cubicBezTo>
                    <a:cubicBezTo>
                      <a:pt x="5532" y="47349"/>
                      <a:pt x="7467" y="49802"/>
                      <a:pt x="9783" y="51900"/>
                    </a:cubicBezTo>
                    <a:cubicBezTo>
                      <a:pt x="11636" y="53616"/>
                      <a:pt x="13679" y="55115"/>
                      <a:pt x="15887" y="56314"/>
                    </a:cubicBezTo>
                    <a:cubicBezTo>
                      <a:pt x="18530" y="57704"/>
                      <a:pt x="21391" y="58575"/>
                      <a:pt x="24333" y="58930"/>
                    </a:cubicBezTo>
                    <a:cubicBezTo>
                      <a:pt x="25363" y="59028"/>
                      <a:pt x="26403" y="59077"/>
                      <a:pt x="27441" y="59077"/>
                    </a:cubicBezTo>
                    <a:cubicBezTo>
                      <a:pt x="28063" y="59077"/>
                      <a:pt x="28685" y="59059"/>
                      <a:pt x="29303" y="59024"/>
                    </a:cubicBezTo>
                    <a:lnTo>
                      <a:pt x="29303" y="59024"/>
                    </a:lnTo>
                    <a:cubicBezTo>
                      <a:pt x="29348" y="59068"/>
                      <a:pt x="29411" y="59096"/>
                      <a:pt x="29491" y="59096"/>
                    </a:cubicBezTo>
                    <a:cubicBezTo>
                      <a:pt x="29506" y="59096"/>
                      <a:pt x="29522" y="59095"/>
                      <a:pt x="29538" y="59093"/>
                    </a:cubicBezTo>
                    <a:cubicBezTo>
                      <a:pt x="32808" y="58930"/>
                      <a:pt x="36050" y="58276"/>
                      <a:pt x="39156" y="57186"/>
                    </a:cubicBezTo>
                    <a:cubicBezTo>
                      <a:pt x="41908" y="56205"/>
                      <a:pt x="44524" y="54843"/>
                      <a:pt x="46895" y="53126"/>
                    </a:cubicBezTo>
                    <a:cubicBezTo>
                      <a:pt x="49129" y="51491"/>
                      <a:pt x="51146" y="49611"/>
                      <a:pt x="52917" y="47513"/>
                    </a:cubicBezTo>
                    <a:cubicBezTo>
                      <a:pt x="54579" y="45524"/>
                      <a:pt x="56023" y="43371"/>
                      <a:pt x="57249" y="41082"/>
                    </a:cubicBezTo>
                    <a:cubicBezTo>
                      <a:pt x="57930" y="39829"/>
                      <a:pt x="58502" y="38521"/>
                      <a:pt x="58938" y="37159"/>
                    </a:cubicBezTo>
                    <a:cubicBezTo>
                      <a:pt x="59429" y="35687"/>
                      <a:pt x="59729" y="34189"/>
                      <a:pt x="59865" y="32663"/>
                    </a:cubicBezTo>
                    <a:cubicBezTo>
                      <a:pt x="60165" y="29556"/>
                      <a:pt x="59892" y="26423"/>
                      <a:pt x="59075" y="23398"/>
                    </a:cubicBezTo>
                    <a:cubicBezTo>
                      <a:pt x="58285" y="20319"/>
                      <a:pt x="57031" y="17377"/>
                      <a:pt x="55369" y="14679"/>
                    </a:cubicBezTo>
                    <a:cubicBezTo>
                      <a:pt x="53734" y="11981"/>
                      <a:pt x="51718" y="9556"/>
                      <a:pt x="49347" y="7458"/>
                    </a:cubicBezTo>
                    <a:cubicBezTo>
                      <a:pt x="46949" y="5387"/>
                      <a:pt x="44252" y="3725"/>
                      <a:pt x="41336" y="2499"/>
                    </a:cubicBezTo>
                    <a:cubicBezTo>
                      <a:pt x="38448" y="1273"/>
                      <a:pt x="35369" y="483"/>
                      <a:pt x="32208" y="156"/>
                    </a:cubicBezTo>
                    <a:cubicBezTo>
                      <a:pt x="31219" y="53"/>
                      <a:pt x="30224" y="1"/>
                      <a:pt x="29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6439750" y="3614800"/>
                <a:ext cx="21825" cy="228850"/>
              </a:xfrm>
              <a:custGeom>
                <a:avLst/>
                <a:gdLst/>
                <a:ahLst/>
                <a:cxnLst/>
                <a:rect l="l" t="t" r="r" b="b"/>
                <a:pathLst>
                  <a:path w="873" h="9154" extrusionOk="0">
                    <a:moveTo>
                      <a:pt x="219" y="0"/>
                    </a:moveTo>
                    <a:cubicBezTo>
                      <a:pt x="199" y="0"/>
                      <a:pt x="178" y="7"/>
                      <a:pt x="164" y="21"/>
                    </a:cubicBezTo>
                    <a:cubicBezTo>
                      <a:pt x="55" y="130"/>
                      <a:pt x="1" y="266"/>
                      <a:pt x="28" y="402"/>
                    </a:cubicBezTo>
                    <a:cubicBezTo>
                      <a:pt x="28" y="539"/>
                      <a:pt x="1" y="702"/>
                      <a:pt x="1" y="866"/>
                    </a:cubicBezTo>
                    <a:lnTo>
                      <a:pt x="1" y="1710"/>
                    </a:lnTo>
                    <a:cubicBezTo>
                      <a:pt x="1" y="2282"/>
                      <a:pt x="28" y="2882"/>
                      <a:pt x="28" y="3454"/>
                    </a:cubicBezTo>
                    <a:cubicBezTo>
                      <a:pt x="83" y="4626"/>
                      <a:pt x="110" y="5770"/>
                      <a:pt x="164" y="6942"/>
                    </a:cubicBezTo>
                    <a:lnTo>
                      <a:pt x="192" y="7896"/>
                    </a:lnTo>
                    <a:cubicBezTo>
                      <a:pt x="192" y="8250"/>
                      <a:pt x="219" y="8577"/>
                      <a:pt x="246" y="8931"/>
                    </a:cubicBezTo>
                    <a:cubicBezTo>
                      <a:pt x="295" y="9053"/>
                      <a:pt x="409" y="9153"/>
                      <a:pt x="550" y="9153"/>
                    </a:cubicBezTo>
                    <a:cubicBezTo>
                      <a:pt x="567" y="9153"/>
                      <a:pt x="583" y="9152"/>
                      <a:pt x="600" y="9149"/>
                    </a:cubicBezTo>
                    <a:cubicBezTo>
                      <a:pt x="737" y="9122"/>
                      <a:pt x="873" y="9013"/>
                      <a:pt x="873" y="8849"/>
                    </a:cubicBezTo>
                    <a:cubicBezTo>
                      <a:pt x="873" y="8549"/>
                      <a:pt x="873" y="8250"/>
                      <a:pt x="846" y="7950"/>
                    </a:cubicBezTo>
                    <a:lnTo>
                      <a:pt x="818" y="7105"/>
                    </a:lnTo>
                    <a:lnTo>
                      <a:pt x="737" y="5361"/>
                    </a:lnTo>
                    <a:cubicBezTo>
                      <a:pt x="709" y="4217"/>
                      <a:pt x="655" y="3045"/>
                      <a:pt x="600" y="1874"/>
                    </a:cubicBezTo>
                    <a:cubicBezTo>
                      <a:pt x="600" y="1547"/>
                      <a:pt x="546" y="1220"/>
                      <a:pt x="519" y="920"/>
                    </a:cubicBezTo>
                    <a:cubicBezTo>
                      <a:pt x="519" y="729"/>
                      <a:pt x="491" y="593"/>
                      <a:pt x="464" y="430"/>
                    </a:cubicBezTo>
                    <a:cubicBezTo>
                      <a:pt x="464" y="348"/>
                      <a:pt x="437" y="266"/>
                      <a:pt x="410" y="184"/>
                    </a:cubicBezTo>
                    <a:cubicBezTo>
                      <a:pt x="382" y="103"/>
                      <a:pt x="355" y="48"/>
                      <a:pt x="273" y="21"/>
                    </a:cubicBezTo>
                    <a:cubicBezTo>
                      <a:pt x="260" y="7"/>
                      <a:pt x="239"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6447250" y="3829200"/>
                <a:ext cx="307250" cy="15325"/>
              </a:xfrm>
              <a:custGeom>
                <a:avLst/>
                <a:gdLst/>
                <a:ahLst/>
                <a:cxnLst/>
                <a:rect l="l" t="t" r="r" b="b"/>
                <a:pathLst>
                  <a:path w="12290" h="613" extrusionOk="0">
                    <a:moveTo>
                      <a:pt x="382" y="1"/>
                    </a:moveTo>
                    <a:cubicBezTo>
                      <a:pt x="1" y="1"/>
                      <a:pt x="1" y="600"/>
                      <a:pt x="382" y="600"/>
                    </a:cubicBezTo>
                    <a:cubicBezTo>
                      <a:pt x="446" y="609"/>
                      <a:pt x="509" y="612"/>
                      <a:pt x="573" y="612"/>
                    </a:cubicBezTo>
                    <a:cubicBezTo>
                      <a:pt x="700" y="612"/>
                      <a:pt x="827" y="600"/>
                      <a:pt x="954" y="600"/>
                    </a:cubicBezTo>
                    <a:lnTo>
                      <a:pt x="9592" y="600"/>
                    </a:lnTo>
                    <a:cubicBezTo>
                      <a:pt x="10028" y="600"/>
                      <a:pt x="10464" y="600"/>
                      <a:pt x="10873" y="573"/>
                    </a:cubicBezTo>
                    <a:cubicBezTo>
                      <a:pt x="11309" y="518"/>
                      <a:pt x="11745" y="491"/>
                      <a:pt x="12208" y="464"/>
                    </a:cubicBezTo>
                    <a:cubicBezTo>
                      <a:pt x="12290" y="437"/>
                      <a:pt x="12290" y="273"/>
                      <a:pt x="12208" y="273"/>
                    </a:cubicBezTo>
                    <a:lnTo>
                      <a:pt x="12208" y="246"/>
                    </a:lnTo>
                    <a:cubicBezTo>
                      <a:pt x="11418" y="164"/>
                      <a:pt x="10682" y="110"/>
                      <a:pt x="9892" y="82"/>
                    </a:cubicBezTo>
                    <a:cubicBezTo>
                      <a:pt x="9129" y="82"/>
                      <a:pt x="8366" y="55"/>
                      <a:pt x="7576" y="55"/>
                    </a:cubicBezTo>
                    <a:lnTo>
                      <a:pt x="2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6748350" y="3837200"/>
                <a:ext cx="14325" cy="401600"/>
              </a:xfrm>
              <a:custGeom>
                <a:avLst/>
                <a:gdLst/>
                <a:ahLst/>
                <a:cxnLst/>
                <a:rect l="l" t="t" r="r" b="b"/>
                <a:pathLst>
                  <a:path w="573" h="16064" extrusionOk="0">
                    <a:moveTo>
                      <a:pt x="246" y="1"/>
                    </a:moveTo>
                    <a:cubicBezTo>
                      <a:pt x="212" y="1"/>
                      <a:pt x="177" y="21"/>
                      <a:pt x="164" y="62"/>
                    </a:cubicBezTo>
                    <a:cubicBezTo>
                      <a:pt x="109" y="307"/>
                      <a:pt x="55" y="553"/>
                      <a:pt x="55" y="798"/>
                    </a:cubicBezTo>
                    <a:cubicBezTo>
                      <a:pt x="28" y="1070"/>
                      <a:pt x="0" y="1316"/>
                      <a:pt x="0" y="1588"/>
                    </a:cubicBezTo>
                    <a:cubicBezTo>
                      <a:pt x="0" y="2106"/>
                      <a:pt x="0" y="2623"/>
                      <a:pt x="0" y="3141"/>
                    </a:cubicBezTo>
                    <a:lnTo>
                      <a:pt x="0" y="6193"/>
                    </a:lnTo>
                    <a:cubicBezTo>
                      <a:pt x="0" y="8237"/>
                      <a:pt x="0" y="10280"/>
                      <a:pt x="28" y="12351"/>
                    </a:cubicBezTo>
                    <a:cubicBezTo>
                      <a:pt x="28" y="13523"/>
                      <a:pt x="28" y="14694"/>
                      <a:pt x="28" y="15839"/>
                    </a:cubicBezTo>
                    <a:cubicBezTo>
                      <a:pt x="55" y="15989"/>
                      <a:pt x="177" y="16064"/>
                      <a:pt x="300" y="16064"/>
                    </a:cubicBezTo>
                    <a:cubicBezTo>
                      <a:pt x="423" y="16064"/>
                      <a:pt x="545" y="15989"/>
                      <a:pt x="573" y="15839"/>
                    </a:cubicBezTo>
                    <a:lnTo>
                      <a:pt x="573" y="9681"/>
                    </a:lnTo>
                    <a:cubicBezTo>
                      <a:pt x="573" y="7610"/>
                      <a:pt x="545" y="5566"/>
                      <a:pt x="518" y="3523"/>
                    </a:cubicBezTo>
                    <a:cubicBezTo>
                      <a:pt x="518" y="2950"/>
                      <a:pt x="518" y="2378"/>
                      <a:pt x="491" y="1779"/>
                    </a:cubicBezTo>
                    <a:cubicBezTo>
                      <a:pt x="491" y="1506"/>
                      <a:pt x="491" y="1207"/>
                      <a:pt x="436" y="934"/>
                    </a:cubicBezTo>
                    <a:cubicBezTo>
                      <a:pt x="436" y="798"/>
                      <a:pt x="409" y="662"/>
                      <a:pt x="409" y="525"/>
                    </a:cubicBezTo>
                    <a:cubicBezTo>
                      <a:pt x="382" y="362"/>
                      <a:pt x="382" y="198"/>
                      <a:pt x="327" y="62"/>
                    </a:cubicBezTo>
                    <a:cubicBezTo>
                      <a:pt x="314" y="21"/>
                      <a:pt x="280" y="1"/>
                      <a:pt x="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6456800" y="4225675"/>
                <a:ext cx="304525" cy="19075"/>
              </a:xfrm>
              <a:custGeom>
                <a:avLst/>
                <a:gdLst/>
                <a:ahLst/>
                <a:cxnLst/>
                <a:rect l="l" t="t" r="r" b="b"/>
                <a:pathLst>
                  <a:path w="12181" h="763" extrusionOk="0">
                    <a:moveTo>
                      <a:pt x="10559" y="0"/>
                    </a:moveTo>
                    <a:cubicBezTo>
                      <a:pt x="10306" y="0"/>
                      <a:pt x="10055" y="9"/>
                      <a:pt x="9809" y="27"/>
                    </a:cubicBezTo>
                    <a:lnTo>
                      <a:pt x="7493" y="82"/>
                    </a:lnTo>
                    <a:lnTo>
                      <a:pt x="2888" y="164"/>
                    </a:lnTo>
                    <a:cubicBezTo>
                      <a:pt x="2044" y="164"/>
                      <a:pt x="1172" y="191"/>
                      <a:pt x="300" y="218"/>
                    </a:cubicBezTo>
                    <a:cubicBezTo>
                      <a:pt x="0" y="245"/>
                      <a:pt x="0" y="708"/>
                      <a:pt x="300" y="763"/>
                    </a:cubicBezTo>
                    <a:cubicBezTo>
                      <a:pt x="1826" y="708"/>
                      <a:pt x="3379" y="681"/>
                      <a:pt x="4905" y="627"/>
                    </a:cubicBezTo>
                    <a:lnTo>
                      <a:pt x="9510" y="518"/>
                    </a:lnTo>
                    <a:cubicBezTo>
                      <a:pt x="9918" y="518"/>
                      <a:pt x="10354" y="490"/>
                      <a:pt x="10763" y="463"/>
                    </a:cubicBezTo>
                    <a:cubicBezTo>
                      <a:pt x="11199" y="463"/>
                      <a:pt x="11635" y="409"/>
                      <a:pt x="12071" y="327"/>
                    </a:cubicBezTo>
                    <a:cubicBezTo>
                      <a:pt x="12180" y="300"/>
                      <a:pt x="12180" y="136"/>
                      <a:pt x="12071" y="109"/>
                    </a:cubicBezTo>
                    <a:cubicBezTo>
                      <a:pt x="11581" y="36"/>
                      <a:pt x="11066" y="0"/>
                      <a:pt x="10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6449975" y="4232125"/>
                <a:ext cx="14325" cy="374000"/>
              </a:xfrm>
              <a:custGeom>
                <a:avLst/>
                <a:gdLst/>
                <a:ahLst/>
                <a:cxnLst/>
                <a:rect l="l" t="t" r="r" b="b"/>
                <a:pathLst>
                  <a:path w="573" h="14960" extrusionOk="0">
                    <a:moveTo>
                      <a:pt x="236" y="1"/>
                    </a:moveTo>
                    <a:cubicBezTo>
                      <a:pt x="212" y="1"/>
                      <a:pt x="191" y="14"/>
                      <a:pt x="191" y="42"/>
                    </a:cubicBezTo>
                    <a:lnTo>
                      <a:pt x="164" y="69"/>
                    </a:lnTo>
                    <a:cubicBezTo>
                      <a:pt x="110" y="287"/>
                      <a:pt x="82" y="505"/>
                      <a:pt x="82" y="750"/>
                    </a:cubicBezTo>
                    <a:cubicBezTo>
                      <a:pt x="82" y="995"/>
                      <a:pt x="55" y="1241"/>
                      <a:pt x="28" y="1459"/>
                    </a:cubicBezTo>
                    <a:cubicBezTo>
                      <a:pt x="28" y="1949"/>
                      <a:pt x="1" y="2412"/>
                      <a:pt x="1" y="2903"/>
                    </a:cubicBezTo>
                    <a:lnTo>
                      <a:pt x="1" y="5764"/>
                    </a:lnTo>
                    <a:cubicBezTo>
                      <a:pt x="1" y="7671"/>
                      <a:pt x="1" y="9551"/>
                      <a:pt x="28" y="11459"/>
                    </a:cubicBezTo>
                    <a:cubicBezTo>
                      <a:pt x="1" y="12521"/>
                      <a:pt x="28" y="13611"/>
                      <a:pt x="28" y="14674"/>
                    </a:cubicBezTo>
                    <a:cubicBezTo>
                      <a:pt x="28" y="14865"/>
                      <a:pt x="164" y="14960"/>
                      <a:pt x="300" y="14960"/>
                    </a:cubicBezTo>
                    <a:cubicBezTo>
                      <a:pt x="437" y="14960"/>
                      <a:pt x="573" y="14865"/>
                      <a:pt x="573" y="14674"/>
                    </a:cubicBezTo>
                    <a:cubicBezTo>
                      <a:pt x="573" y="12767"/>
                      <a:pt x="573" y="10859"/>
                      <a:pt x="573" y="8952"/>
                    </a:cubicBezTo>
                    <a:cubicBezTo>
                      <a:pt x="546" y="7044"/>
                      <a:pt x="546" y="5164"/>
                      <a:pt x="518" y="3257"/>
                    </a:cubicBezTo>
                    <a:cubicBezTo>
                      <a:pt x="518" y="2712"/>
                      <a:pt x="491" y="2167"/>
                      <a:pt x="464" y="1649"/>
                    </a:cubicBezTo>
                    <a:cubicBezTo>
                      <a:pt x="464" y="1377"/>
                      <a:pt x="437" y="1104"/>
                      <a:pt x="409" y="832"/>
                    </a:cubicBezTo>
                    <a:cubicBezTo>
                      <a:pt x="409" y="696"/>
                      <a:pt x="409" y="587"/>
                      <a:pt x="382" y="450"/>
                    </a:cubicBezTo>
                    <a:cubicBezTo>
                      <a:pt x="355" y="341"/>
                      <a:pt x="328" y="178"/>
                      <a:pt x="300" y="42"/>
                    </a:cubicBezTo>
                    <a:cubicBezTo>
                      <a:pt x="287" y="14"/>
                      <a:pt x="260"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6063050" y="4599125"/>
                <a:ext cx="400575" cy="12800"/>
              </a:xfrm>
              <a:custGeom>
                <a:avLst/>
                <a:gdLst/>
                <a:ahLst/>
                <a:cxnLst/>
                <a:rect l="l" t="t" r="r" b="b"/>
                <a:pathLst>
                  <a:path w="16023" h="512" extrusionOk="0">
                    <a:moveTo>
                      <a:pt x="464" y="1"/>
                    </a:moveTo>
                    <a:cubicBezTo>
                      <a:pt x="430" y="1"/>
                      <a:pt x="396" y="8"/>
                      <a:pt x="355" y="21"/>
                    </a:cubicBezTo>
                    <a:cubicBezTo>
                      <a:pt x="273" y="21"/>
                      <a:pt x="192" y="48"/>
                      <a:pt x="110" y="103"/>
                    </a:cubicBezTo>
                    <a:cubicBezTo>
                      <a:pt x="1" y="185"/>
                      <a:pt x="1" y="348"/>
                      <a:pt x="110" y="430"/>
                    </a:cubicBezTo>
                    <a:cubicBezTo>
                      <a:pt x="164" y="457"/>
                      <a:pt x="246" y="484"/>
                      <a:pt x="301" y="512"/>
                    </a:cubicBezTo>
                    <a:lnTo>
                      <a:pt x="6295" y="512"/>
                    </a:lnTo>
                    <a:cubicBezTo>
                      <a:pt x="8339" y="512"/>
                      <a:pt x="10382" y="512"/>
                      <a:pt x="12426" y="484"/>
                    </a:cubicBezTo>
                    <a:cubicBezTo>
                      <a:pt x="12998" y="484"/>
                      <a:pt x="13570" y="484"/>
                      <a:pt x="14143" y="457"/>
                    </a:cubicBezTo>
                    <a:lnTo>
                      <a:pt x="14987" y="430"/>
                    </a:lnTo>
                    <a:cubicBezTo>
                      <a:pt x="15287" y="430"/>
                      <a:pt x="15587" y="430"/>
                      <a:pt x="15886" y="403"/>
                    </a:cubicBezTo>
                    <a:cubicBezTo>
                      <a:pt x="16023" y="348"/>
                      <a:pt x="16023" y="130"/>
                      <a:pt x="15886" y="103"/>
                    </a:cubicBezTo>
                    <a:lnTo>
                      <a:pt x="15859" y="130"/>
                    </a:lnTo>
                    <a:cubicBezTo>
                      <a:pt x="15614" y="103"/>
                      <a:pt x="15369" y="76"/>
                      <a:pt x="15096" y="76"/>
                    </a:cubicBezTo>
                    <a:lnTo>
                      <a:pt x="14333" y="48"/>
                    </a:lnTo>
                    <a:cubicBezTo>
                      <a:pt x="13816" y="48"/>
                      <a:pt x="13298" y="48"/>
                      <a:pt x="12780" y="21"/>
                    </a:cubicBezTo>
                    <a:lnTo>
                      <a:pt x="573" y="21"/>
                    </a:lnTo>
                    <a:cubicBezTo>
                      <a:pt x="532" y="8"/>
                      <a:pt x="498" y="1"/>
                      <a:pt x="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6054875" y="4245425"/>
                <a:ext cx="12975" cy="365650"/>
              </a:xfrm>
              <a:custGeom>
                <a:avLst/>
                <a:gdLst/>
                <a:ahLst/>
                <a:cxnLst/>
                <a:rect l="l" t="t" r="r" b="b"/>
                <a:pathLst>
                  <a:path w="519" h="14626" extrusionOk="0">
                    <a:moveTo>
                      <a:pt x="273" y="0"/>
                    </a:moveTo>
                    <a:cubicBezTo>
                      <a:pt x="226" y="0"/>
                      <a:pt x="178" y="27"/>
                      <a:pt x="164" y="82"/>
                    </a:cubicBezTo>
                    <a:lnTo>
                      <a:pt x="137" y="82"/>
                    </a:lnTo>
                    <a:cubicBezTo>
                      <a:pt x="83" y="545"/>
                      <a:pt x="55" y="1008"/>
                      <a:pt x="55" y="1472"/>
                    </a:cubicBezTo>
                    <a:lnTo>
                      <a:pt x="55" y="2861"/>
                    </a:lnTo>
                    <a:cubicBezTo>
                      <a:pt x="55" y="3788"/>
                      <a:pt x="55" y="4714"/>
                      <a:pt x="28" y="5641"/>
                    </a:cubicBezTo>
                    <a:cubicBezTo>
                      <a:pt x="1" y="7493"/>
                      <a:pt x="1" y="9346"/>
                      <a:pt x="1" y="11226"/>
                    </a:cubicBezTo>
                    <a:lnTo>
                      <a:pt x="1" y="14360"/>
                    </a:lnTo>
                    <a:cubicBezTo>
                      <a:pt x="1" y="14537"/>
                      <a:pt x="130" y="14626"/>
                      <a:pt x="260" y="14626"/>
                    </a:cubicBezTo>
                    <a:cubicBezTo>
                      <a:pt x="389" y="14626"/>
                      <a:pt x="519" y="14537"/>
                      <a:pt x="519" y="14360"/>
                    </a:cubicBezTo>
                    <a:lnTo>
                      <a:pt x="519" y="8801"/>
                    </a:lnTo>
                    <a:cubicBezTo>
                      <a:pt x="519" y="6921"/>
                      <a:pt x="464" y="5068"/>
                      <a:pt x="464" y="3215"/>
                    </a:cubicBezTo>
                    <a:lnTo>
                      <a:pt x="464" y="1635"/>
                    </a:lnTo>
                    <a:cubicBezTo>
                      <a:pt x="464" y="1117"/>
                      <a:pt x="437" y="600"/>
                      <a:pt x="382" y="82"/>
                    </a:cubicBezTo>
                    <a:cubicBezTo>
                      <a:pt x="369" y="27"/>
                      <a:pt x="321"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5759250" y="4239800"/>
                <a:ext cx="304525" cy="18575"/>
              </a:xfrm>
              <a:custGeom>
                <a:avLst/>
                <a:gdLst/>
                <a:ahLst/>
                <a:cxnLst/>
                <a:rect l="l" t="t" r="r" b="b"/>
                <a:pathLst>
                  <a:path w="12181" h="743" extrusionOk="0">
                    <a:moveTo>
                      <a:pt x="10821" y="0"/>
                    </a:moveTo>
                    <a:cubicBezTo>
                      <a:pt x="10436" y="0"/>
                      <a:pt x="10055" y="7"/>
                      <a:pt x="9673" y="7"/>
                    </a:cubicBezTo>
                    <a:lnTo>
                      <a:pt x="7357" y="62"/>
                    </a:lnTo>
                    <a:lnTo>
                      <a:pt x="2752" y="171"/>
                    </a:lnTo>
                    <a:lnTo>
                      <a:pt x="1444" y="198"/>
                    </a:lnTo>
                    <a:lnTo>
                      <a:pt x="790" y="225"/>
                    </a:lnTo>
                    <a:cubicBezTo>
                      <a:pt x="681" y="225"/>
                      <a:pt x="572" y="225"/>
                      <a:pt x="463" y="252"/>
                    </a:cubicBezTo>
                    <a:cubicBezTo>
                      <a:pt x="409" y="252"/>
                      <a:pt x="382" y="280"/>
                      <a:pt x="327" y="307"/>
                    </a:cubicBezTo>
                    <a:cubicBezTo>
                      <a:pt x="245" y="307"/>
                      <a:pt x="191" y="334"/>
                      <a:pt x="136" y="361"/>
                    </a:cubicBezTo>
                    <a:cubicBezTo>
                      <a:pt x="0" y="389"/>
                      <a:pt x="0" y="607"/>
                      <a:pt x="136" y="634"/>
                    </a:cubicBezTo>
                    <a:cubicBezTo>
                      <a:pt x="327" y="716"/>
                      <a:pt x="518" y="743"/>
                      <a:pt x="709" y="743"/>
                    </a:cubicBezTo>
                    <a:lnTo>
                      <a:pt x="1281" y="716"/>
                    </a:lnTo>
                    <a:lnTo>
                      <a:pt x="2453" y="688"/>
                    </a:lnTo>
                    <a:lnTo>
                      <a:pt x="4769" y="634"/>
                    </a:lnTo>
                    <a:cubicBezTo>
                      <a:pt x="6295" y="579"/>
                      <a:pt x="7820" y="552"/>
                      <a:pt x="9374" y="470"/>
                    </a:cubicBezTo>
                    <a:cubicBezTo>
                      <a:pt x="10245" y="443"/>
                      <a:pt x="11117" y="416"/>
                      <a:pt x="11989" y="307"/>
                    </a:cubicBezTo>
                    <a:cubicBezTo>
                      <a:pt x="12180" y="307"/>
                      <a:pt x="12180" y="34"/>
                      <a:pt x="11989" y="34"/>
                    </a:cubicBezTo>
                    <a:cubicBezTo>
                      <a:pt x="11594" y="7"/>
                      <a:pt x="11206" y="0"/>
                      <a:pt x="10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5753100" y="3851850"/>
                <a:ext cx="18425" cy="403300"/>
              </a:xfrm>
              <a:custGeom>
                <a:avLst/>
                <a:gdLst/>
                <a:ahLst/>
                <a:cxnLst/>
                <a:rect l="l" t="t" r="r" b="b"/>
                <a:pathLst>
                  <a:path w="737" h="16132" extrusionOk="0">
                    <a:moveTo>
                      <a:pt x="478" y="1"/>
                    </a:moveTo>
                    <a:cubicBezTo>
                      <a:pt x="348" y="1"/>
                      <a:pt x="219" y="89"/>
                      <a:pt x="219" y="266"/>
                    </a:cubicBezTo>
                    <a:lnTo>
                      <a:pt x="137" y="6452"/>
                    </a:lnTo>
                    <a:lnTo>
                      <a:pt x="28" y="12610"/>
                    </a:lnTo>
                    <a:cubicBezTo>
                      <a:pt x="28" y="13182"/>
                      <a:pt x="28" y="13781"/>
                      <a:pt x="1" y="14354"/>
                    </a:cubicBezTo>
                    <a:lnTo>
                      <a:pt x="1" y="15198"/>
                    </a:lnTo>
                    <a:lnTo>
                      <a:pt x="1" y="15634"/>
                    </a:lnTo>
                    <a:cubicBezTo>
                      <a:pt x="1" y="15716"/>
                      <a:pt x="28" y="15798"/>
                      <a:pt x="28" y="15879"/>
                    </a:cubicBezTo>
                    <a:cubicBezTo>
                      <a:pt x="55" y="15934"/>
                      <a:pt x="83" y="16016"/>
                      <a:pt x="110" y="16070"/>
                    </a:cubicBezTo>
                    <a:cubicBezTo>
                      <a:pt x="137" y="16111"/>
                      <a:pt x="178" y="16131"/>
                      <a:pt x="219" y="16131"/>
                    </a:cubicBezTo>
                    <a:cubicBezTo>
                      <a:pt x="260" y="16131"/>
                      <a:pt x="301" y="16111"/>
                      <a:pt x="328" y="16070"/>
                    </a:cubicBezTo>
                    <a:cubicBezTo>
                      <a:pt x="382" y="15961"/>
                      <a:pt x="437" y="15852"/>
                      <a:pt x="464" y="15716"/>
                    </a:cubicBezTo>
                    <a:cubicBezTo>
                      <a:pt x="464" y="15580"/>
                      <a:pt x="464" y="15443"/>
                      <a:pt x="491" y="15307"/>
                    </a:cubicBezTo>
                    <a:cubicBezTo>
                      <a:pt x="491" y="15062"/>
                      <a:pt x="519" y="14817"/>
                      <a:pt x="519" y="14544"/>
                    </a:cubicBezTo>
                    <a:cubicBezTo>
                      <a:pt x="519" y="14027"/>
                      <a:pt x="546" y="13536"/>
                      <a:pt x="546" y="12991"/>
                    </a:cubicBezTo>
                    <a:cubicBezTo>
                      <a:pt x="573" y="11983"/>
                      <a:pt x="573" y="10920"/>
                      <a:pt x="600" y="9885"/>
                    </a:cubicBezTo>
                    <a:cubicBezTo>
                      <a:pt x="628" y="7841"/>
                      <a:pt x="655" y="5798"/>
                      <a:pt x="682" y="3727"/>
                    </a:cubicBezTo>
                    <a:lnTo>
                      <a:pt x="737" y="266"/>
                    </a:lnTo>
                    <a:cubicBezTo>
                      <a:pt x="737" y="89"/>
                      <a:pt x="607" y="1"/>
                      <a:pt x="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5759250" y="3843900"/>
                <a:ext cx="304525" cy="15300"/>
              </a:xfrm>
              <a:custGeom>
                <a:avLst/>
                <a:gdLst/>
                <a:ahLst/>
                <a:cxnLst/>
                <a:rect l="l" t="t" r="r" b="b"/>
                <a:pathLst>
                  <a:path w="12181" h="612" extrusionOk="0">
                    <a:moveTo>
                      <a:pt x="10498" y="0"/>
                    </a:moveTo>
                    <a:cubicBezTo>
                      <a:pt x="10252" y="0"/>
                      <a:pt x="10009" y="12"/>
                      <a:pt x="9755" y="12"/>
                    </a:cubicBezTo>
                    <a:lnTo>
                      <a:pt x="7466" y="12"/>
                    </a:lnTo>
                    <a:lnTo>
                      <a:pt x="2916" y="67"/>
                    </a:lnTo>
                    <a:lnTo>
                      <a:pt x="354" y="121"/>
                    </a:lnTo>
                    <a:cubicBezTo>
                      <a:pt x="0" y="121"/>
                      <a:pt x="0" y="612"/>
                      <a:pt x="354" y="612"/>
                    </a:cubicBezTo>
                    <a:lnTo>
                      <a:pt x="4905" y="530"/>
                    </a:lnTo>
                    <a:cubicBezTo>
                      <a:pt x="6431" y="503"/>
                      <a:pt x="7957" y="448"/>
                      <a:pt x="9483" y="394"/>
                    </a:cubicBezTo>
                    <a:cubicBezTo>
                      <a:pt x="9919" y="366"/>
                      <a:pt x="10327" y="366"/>
                      <a:pt x="10763" y="339"/>
                    </a:cubicBezTo>
                    <a:cubicBezTo>
                      <a:pt x="11199" y="339"/>
                      <a:pt x="11635" y="312"/>
                      <a:pt x="12044" y="257"/>
                    </a:cubicBezTo>
                    <a:cubicBezTo>
                      <a:pt x="12180" y="230"/>
                      <a:pt x="12126" y="39"/>
                      <a:pt x="12017" y="39"/>
                    </a:cubicBezTo>
                    <a:cubicBezTo>
                      <a:pt x="11635" y="12"/>
                      <a:pt x="11254" y="12"/>
                      <a:pt x="10872" y="12"/>
                    </a:cubicBezTo>
                    <a:cubicBezTo>
                      <a:pt x="10745" y="3"/>
                      <a:pt x="10621" y="0"/>
                      <a:pt x="10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6052150" y="3621600"/>
                <a:ext cx="17075" cy="225500"/>
              </a:xfrm>
              <a:custGeom>
                <a:avLst/>
                <a:gdLst/>
                <a:ahLst/>
                <a:cxnLst/>
                <a:rect l="l" t="t" r="r" b="b"/>
                <a:pathLst>
                  <a:path w="683" h="9020" extrusionOk="0">
                    <a:moveTo>
                      <a:pt x="195" y="1"/>
                    </a:moveTo>
                    <a:cubicBezTo>
                      <a:pt x="144" y="1"/>
                      <a:pt x="96" y="35"/>
                      <a:pt x="83" y="103"/>
                    </a:cubicBezTo>
                    <a:cubicBezTo>
                      <a:pt x="28" y="239"/>
                      <a:pt x="1" y="376"/>
                      <a:pt x="1" y="512"/>
                    </a:cubicBezTo>
                    <a:lnTo>
                      <a:pt x="1" y="975"/>
                    </a:lnTo>
                    <a:cubicBezTo>
                      <a:pt x="1" y="1247"/>
                      <a:pt x="1" y="1520"/>
                      <a:pt x="28" y="1820"/>
                    </a:cubicBezTo>
                    <a:cubicBezTo>
                      <a:pt x="28" y="2392"/>
                      <a:pt x="55" y="2964"/>
                      <a:pt x="55" y="3509"/>
                    </a:cubicBezTo>
                    <a:lnTo>
                      <a:pt x="164" y="6915"/>
                    </a:lnTo>
                    <a:lnTo>
                      <a:pt x="192" y="7869"/>
                    </a:lnTo>
                    <a:lnTo>
                      <a:pt x="192" y="8332"/>
                    </a:lnTo>
                    <a:cubicBezTo>
                      <a:pt x="164" y="8523"/>
                      <a:pt x="192" y="8686"/>
                      <a:pt x="246" y="8877"/>
                    </a:cubicBezTo>
                    <a:cubicBezTo>
                      <a:pt x="273" y="8972"/>
                      <a:pt x="355" y="9020"/>
                      <a:pt x="437" y="9020"/>
                    </a:cubicBezTo>
                    <a:cubicBezTo>
                      <a:pt x="519" y="9020"/>
                      <a:pt x="600" y="8972"/>
                      <a:pt x="628" y="8877"/>
                    </a:cubicBezTo>
                    <a:cubicBezTo>
                      <a:pt x="655" y="8713"/>
                      <a:pt x="682" y="8577"/>
                      <a:pt x="655" y="8441"/>
                    </a:cubicBezTo>
                    <a:lnTo>
                      <a:pt x="655" y="7978"/>
                    </a:lnTo>
                    <a:lnTo>
                      <a:pt x="628" y="7133"/>
                    </a:lnTo>
                    <a:lnTo>
                      <a:pt x="573" y="5444"/>
                    </a:lnTo>
                    <a:cubicBezTo>
                      <a:pt x="546" y="4299"/>
                      <a:pt x="519" y="3155"/>
                      <a:pt x="464" y="2038"/>
                    </a:cubicBezTo>
                    <a:cubicBezTo>
                      <a:pt x="491" y="1384"/>
                      <a:pt x="437" y="730"/>
                      <a:pt x="328" y="103"/>
                    </a:cubicBezTo>
                    <a:cubicBezTo>
                      <a:pt x="301" y="35"/>
                      <a:pt x="246"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6719725" y="3864275"/>
                <a:ext cx="17750" cy="328550"/>
              </a:xfrm>
              <a:custGeom>
                <a:avLst/>
                <a:gdLst/>
                <a:ahLst/>
                <a:cxnLst/>
                <a:rect l="l" t="t" r="r" b="b"/>
                <a:pathLst>
                  <a:path w="710" h="13142" extrusionOk="0">
                    <a:moveTo>
                      <a:pt x="120" y="1"/>
                    </a:moveTo>
                    <a:cubicBezTo>
                      <a:pt x="96" y="1"/>
                      <a:pt x="69" y="15"/>
                      <a:pt x="55" y="42"/>
                    </a:cubicBezTo>
                    <a:lnTo>
                      <a:pt x="55" y="15"/>
                    </a:lnTo>
                    <a:cubicBezTo>
                      <a:pt x="28" y="423"/>
                      <a:pt x="1" y="832"/>
                      <a:pt x="28" y="1268"/>
                    </a:cubicBezTo>
                    <a:cubicBezTo>
                      <a:pt x="28" y="1677"/>
                      <a:pt x="28" y="2113"/>
                      <a:pt x="55" y="2521"/>
                    </a:cubicBezTo>
                    <a:cubicBezTo>
                      <a:pt x="55" y="3366"/>
                      <a:pt x="83" y="4211"/>
                      <a:pt x="110" y="5055"/>
                    </a:cubicBezTo>
                    <a:cubicBezTo>
                      <a:pt x="137" y="6745"/>
                      <a:pt x="192" y="8434"/>
                      <a:pt x="246" y="10124"/>
                    </a:cubicBezTo>
                    <a:cubicBezTo>
                      <a:pt x="273" y="11077"/>
                      <a:pt x="301" y="12004"/>
                      <a:pt x="355" y="12957"/>
                    </a:cubicBezTo>
                    <a:cubicBezTo>
                      <a:pt x="355" y="13080"/>
                      <a:pt x="444" y="13141"/>
                      <a:pt x="532" y="13141"/>
                    </a:cubicBezTo>
                    <a:cubicBezTo>
                      <a:pt x="621" y="13141"/>
                      <a:pt x="709" y="13080"/>
                      <a:pt x="709" y="12957"/>
                    </a:cubicBezTo>
                    <a:cubicBezTo>
                      <a:pt x="709" y="11268"/>
                      <a:pt x="628" y="9579"/>
                      <a:pt x="573" y="7889"/>
                    </a:cubicBezTo>
                    <a:cubicBezTo>
                      <a:pt x="491" y="6227"/>
                      <a:pt x="410" y="4538"/>
                      <a:pt x="355" y="2848"/>
                    </a:cubicBezTo>
                    <a:lnTo>
                      <a:pt x="273" y="1431"/>
                    </a:lnTo>
                    <a:cubicBezTo>
                      <a:pt x="273" y="1186"/>
                      <a:pt x="246" y="941"/>
                      <a:pt x="246" y="723"/>
                    </a:cubicBezTo>
                    <a:cubicBezTo>
                      <a:pt x="219" y="478"/>
                      <a:pt x="192" y="260"/>
                      <a:pt x="164" y="42"/>
                    </a:cubicBezTo>
                    <a:cubicBezTo>
                      <a:pt x="164" y="15"/>
                      <a:pt x="144"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6702700" y="3871775"/>
                <a:ext cx="8875" cy="153800"/>
              </a:xfrm>
              <a:custGeom>
                <a:avLst/>
                <a:gdLst/>
                <a:ahLst/>
                <a:cxnLst/>
                <a:rect l="l" t="t" r="r" b="b"/>
                <a:pathLst>
                  <a:path w="355" h="6152" extrusionOk="0">
                    <a:moveTo>
                      <a:pt x="106" y="1"/>
                    </a:moveTo>
                    <a:cubicBezTo>
                      <a:pt x="89" y="1"/>
                      <a:pt x="69" y="14"/>
                      <a:pt x="55" y="42"/>
                    </a:cubicBezTo>
                    <a:cubicBezTo>
                      <a:pt x="55" y="232"/>
                      <a:pt x="28" y="423"/>
                      <a:pt x="28" y="641"/>
                    </a:cubicBezTo>
                    <a:cubicBezTo>
                      <a:pt x="28" y="832"/>
                      <a:pt x="28" y="1023"/>
                      <a:pt x="28" y="1213"/>
                    </a:cubicBezTo>
                    <a:lnTo>
                      <a:pt x="28" y="2385"/>
                    </a:lnTo>
                    <a:lnTo>
                      <a:pt x="28" y="4783"/>
                    </a:lnTo>
                    <a:lnTo>
                      <a:pt x="28" y="5437"/>
                    </a:lnTo>
                    <a:lnTo>
                      <a:pt x="28" y="5764"/>
                    </a:lnTo>
                    <a:cubicBezTo>
                      <a:pt x="1" y="5873"/>
                      <a:pt x="28" y="5982"/>
                      <a:pt x="82" y="6091"/>
                    </a:cubicBezTo>
                    <a:cubicBezTo>
                      <a:pt x="96" y="6131"/>
                      <a:pt x="137" y="6152"/>
                      <a:pt x="181" y="6152"/>
                    </a:cubicBezTo>
                    <a:cubicBezTo>
                      <a:pt x="226" y="6152"/>
                      <a:pt x="273" y="6131"/>
                      <a:pt x="300" y="6091"/>
                    </a:cubicBezTo>
                    <a:cubicBezTo>
                      <a:pt x="355" y="5900"/>
                      <a:pt x="355" y="5709"/>
                      <a:pt x="328" y="5518"/>
                    </a:cubicBezTo>
                    <a:lnTo>
                      <a:pt x="328" y="4919"/>
                    </a:lnTo>
                    <a:lnTo>
                      <a:pt x="300" y="3747"/>
                    </a:lnTo>
                    <a:cubicBezTo>
                      <a:pt x="273" y="2957"/>
                      <a:pt x="246" y="2167"/>
                      <a:pt x="219" y="1377"/>
                    </a:cubicBezTo>
                    <a:cubicBezTo>
                      <a:pt x="219" y="1159"/>
                      <a:pt x="219" y="941"/>
                      <a:pt x="191" y="723"/>
                    </a:cubicBezTo>
                    <a:cubicBezTo>
                      <a:pt x="164" y="505"/>
                      <a:pt x="164" y="260"/>
                      <a:pt x="137" y="42"/>
                    </a:cubicBezTo>
                    <a:cubicBezTo>
                      <a:pt x="137" y="14"/>
                      <a:pt x="123" y="1"/>
                      <a:pt x="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6702025" y="4038325"/>
                <a:ext cx="11950" cy="148025"/>
              </a:xfrm>
              <a:custGeom>
                <a:avLst/>
                <a:gdLst/>
                <a:ahLst/>
                <a:cxnLst/>
                <a:rect l="l" t="t" r="r" b="b"/>
                <a:pathLst>
                  <a:path w="478" h="5921" extrusionOk="0">
                    <a:moveTo>
                      <a:pt x="82" y="1"/>
                    </a:moveTo>
                    <a:cubicBezTo>
                      <a:pt x="28" y="164"/>
                      <a:pt x="0" y="328"/>
                      <a:pt x="0" y="519"/>
                    </a:cubicBezTo>
                    <a:lnTo>
                      <a:pt x="0" y="1091"/>
                    </a:lnTo>
                    <a:lnTo>
                      <a:pt x="28" y="2208"/>
                    </a:lnTo>
                    <a:cubicBezTo>
                      <a:pt x="55" y="2971"/>
                      <a:pt x="82" y="3734"/>
                      <a:pt x="109" y="4497"/>
                    </a:cubicBezTo>
                    <a:lnTo>
                      <a:pt x="164" y="5777"/>
                    </a:lnTo>
                    <a:cubicBezTo>
                      <a:pt x="164" y="5873"/>
                      <a:pt x="246" y="5920"/>
                      <a:pt x="324" y="5920"/>
                    </a:cubicBezTo>
                    <a:cubicBezTo>
                      <a:pt x="402" y="5920"/>
                      <a:pt x="477" y="5873"/>
                      <a:pt x="464" y="5777"/>
                    </a:cubicBezTo>
                    <a:cubicBezTo>
                      <a:pt x="409" y="4252"/>
                      <a:pt x="355" y="2753"/>
                      <a:pt x="300" y="1227"/>
                    </a:cubicBezTo>
                    <a:cubicBezTo>
                      <a:pt x="300" y="1009"/>
                      <a:pt x="273" y="818"/>
                      <a:pt x="246" y="600"/>
                    </a:cubicBezTo>
                    <a:cubicBezTo>
                      <a:pt x="246" y="382"/>
                      <a:pt x="191" y="192"/>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6687725" y="3880875"/>
                <a:ext cx="6825" cy="206525"/>
              </a:xfrm>
              <a:custGeom>
                <a:avLst/>
                <a:gdLst/>
                <a:ahLst/>
                <a:cxnLst/>
                <a:rect l="l" t="t" r="r" b="b"/>
                <a:pathLst>
                  <a:path w="273" h="8261" extrusionOk="0">
                    <a:moveTo>
                      <a:pt x="86" y="0"/>
                    </a:moveTo>
                    <a:cubicBezTo>
                      <a:pt x="69" y="0"/>
                      <a:pt x="55" y="9"/>
                      <a:pt x="55" y="32"/>
                    </a:cubicBezTo>
                    <a:cubicBezTo>
                      <a:pt x="28" y="277"/>
                      <a:pt x="0" y="550"/>
                      <a:pt x="0" y="822"/>
                    </a:cubicBezTo>
                    <a:lnTo>
                      <a:pt x="0" y="1585"/>
                    </a:lnTo>
                    <a:lnTo>
                      <a:pt x="0" y="3193"/>
                    </a:lnTo>
                    <a:cubicBezTo>
                      <a:pt x="0" y="4255"/>
                      <a:pt x="28" y="5318"/>
                      <a:pt x="28" y="6381"/>
                    </a:cubicBezTo>
                    <a:lnTo>
                      <a:pt x="28" y="7716"/>
                    </a:lnTo>
                    <a:cubicBezTo>
                      <a:pt x="0" y="7852"/>
                      <a:pt x="0" y="8015"/>
                      <a:pt x="28" y="8179"/>
                    </a:cubicBezTo>
                    <a:cubicBezTo>
                      <a:pt x="41" y="8233"/>
                      <a:pt x="89" y="8261"/>
                      <a:pt x="140" y="8261"/>
                    </a:cubicBezTo>
                    <a:cubicBezTo>
                      <a:pt x="191" y="8261"/>
                      <a:pt x="246" y="8233"/>
                      <a:pt x="273" y="8179"/>
                    </a:cubicBezTo>
                    <a:cubicBezTo>
                      <a:pt x="273" y="7906"/>
                      <a:pt x="273" y="7634"/>
                      <a:pt x="273" y="7361"/>
                    </a:cubicBezTo>
                    <a:lnTo>
                      <a:pt x="273" y="6571"/>
                    </a:lnTo>
                    <a:lnTo>
                      <a:pt x="273" y="4991"/>
                    </a:lnTo>
                    <a:cubicBezTo>
                      <a:pt x="273" y="3928"/>
                      <a:pt x="273" y="2866"/>
                      <a:pt x="246" y="1803"/>
                    </a:cubicBezTo>
                    <a:cubicBezTo>
                      <a:pt x="246" y="1503"/>
                      <a:pt x="246" y="1203"/>
                      <a:pt x="218" y="904"/>
                    </a:cubicBezTo>
                    <a:cubicBezTo>
                      <a:pt x="218" y="631"/>
                      <a:pt x="191" y="332"/>
                      <a:pt x="137" y="32"/>
                    </a:cubicBezTo>
                    <a:cubicBezTo>
                      <a:pt x="137" y="16"/>
                      <a:pt x="109"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6422050" y="4314900"/>
                <a:ext cx="10925" cy="239800"/>
              </a:xfrm>
              <a:custGeom>
                <a:avLst/>
                <a:gdLst/>
                <a:ahLst/>
                <a:cxnLst/>
                <a:rect l="l" t="t" r="r" b="b"/>
                <a:pathLst>
                  <a:path w="437" h="9592" extrusionOk="0">
                    <a:moveTo>
                      <a:pt x="273" y="0"/>
                    </a:moveTo>
                    <a:cubicBezTo>
                      <a:pt x="191" y="300"/>
                      <a:pt x="164" y="600"/>
                      <a:pt x="137" y="900"/>
                    </a:cubicBezTo>
                    <a:cubicBezTo>
                      <a:pt x="137" y="1227"/>
                      <a:pt x="110" y="1526"/>
                      <a:pt x="110" y="1826"/>
                    </a:cubicBezTo>
                    <a:cubicBezTo>
                      <a:pt x="82" y="2453"/>
                      <a:pt x="82" y="3052"/>
                      <a:pt x="55" y="3679"/>
                    </a:cubicBezTo>
                    <a:cubicBezTo>
                      <a:pt x="28" y="4905"/>
                      <a:pt x="28" y="6131"/>
                      <a:pt x="1" y="7330"/>
                    </a:cubicBezTo>
                    <a:lnTo>
                      <a:pt x="1" y="8366"/>
                    </a:lnTo>
                    <a:cubicBezTo>
                      <a:pt x="1" y="8720"/>
                      <a:pt x="1" y="9074"/>
                      <a:pt x="1" y="9428"/>
                    </a:cubicBezTo>
                    <a:cubicBezTo>
                      <a:pt x="14" y="9537"/>
                      <a:pt x="103" y="9592"/>
                      <a:pt x="191" y="9592"/>
                    </a:cubicBezTo>
                    <a:cubicBezTo>
                      <a:pt x="280" y="9592"/>
                      <a:pt x="368" y="9537"/>
                      <a:pt x="382" y="9428"/>
                    </a:cubicBezTo>
                    <a:cubicBezTo>
                      <a:pt x="409" y="9101"/>
                      <a:pt x="409" y="8802"/>
                      <a:pt x="409" y="8475"/>
                    </a:cubicBezTo>
                    <a:lnTo>
                      <a:pt x="409" y="7575"/>
                    </a:lnTo>
                    <a:lnTo>
                      <a:pt x="409" y="5723"/>
                    </a:lnTo>
                    <a:cubicBezTo>
                      <a:pt x="409" y="4496"/>
                      <a:pt x="437" y="3270"/>
                      <a:pt x="409" y="2044"/>
                    </a:cubicBezTo>
                    <a:cubicBezTo>
                      <a:pt x="409" y="1717"/>
                      <a:pt x="409" y="1363"/>
                      <a:pt x="382" y="1036"/>
                    </a:cubicBezTo>
                    <a:cubicBezTo>
                      <a:pt x="355" y="682"/>
                      <a:pt x="328" y="355"/>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6405700" y="4327675"/>
                <a:ext cx="8875" cy="54375"/>
              </a:xfrm>
              <a:custGeom>
                <a:avLst/>
                <a:gdLst/>
                <a:ahLst/>
                <a:cxnLst/>
                <a:rect l="l" t="t" r="r" b="b"/>
                <a:pathLst>
                  <a:path w="355" h="2175" extrusionOk="0">
                    <a:moveTo>
                      <a:pt x="297" y="0"/>
                    </a:moveTo>
                    <a:cubicBezTo>
                      <a:pt x="266" y="0"/>
                      <a:pt x="232" y="21"/>
                      <a:pt x="219" y="62"/>
                    </a:cubicBezTo>
                    <a:lnTo>
                      <a:pt x="246" y="62"/>
                    </a:lnTo>
                    <a:cubicBezTo>
                      <a:pt x="191" y="389"/>
                      <a:pt x="137" y="743"/>
                      <a:pt x="82" y="1070"/>
                    </a:cubicBezTo>
                    <a:cubicBezTo>
                      <a:pt x="82" y="1233"/>
                      <a:pt x="55" y="1424"/>
                      <a:pt x="28" y="1588"/>
                    </a:cubicBezTo>
                    <a:cubicBezTo>
                      <a:pt x="1" y="1751"/>
                      <a:pt x="1" y="1915"/>
                      <a:pt x="1" y="2078"/>
                    </a:cubicBezTo>
                    <a:cubicBezTo>
                      <a:pt x="16" y="2139"/>
                      <a:pt x="74" y="2175"/>
                      <a:pt x="132" y="2175"/>
                    </a:cubicBezTo>
                    <a:cubicBezTo>
                      <a:pt x="177" y="2175"/>
                      <a:pt x="222" y="2153"/>
                      <a:pt x="246" y="2105"/>
                    </a:cubicBezTo>
                    <a:cubicBezTo>
                      <a:pt x="273" y="2024"/>
                      <a:pt x="300" y="1942"/>
                      <a:pt x="300" y="1860"/>
                    </a:cubicBezTo>
                    <a:lnTo>
                      <a:pt x="300" y="1615"/>
                    </a:lnTo>
                    <a:lnTo>
                      <a:pt x="328" y="1097"/>
                    </a:lnTo>
                    <a:cubicBezTo>
                      <a:pt x="328" y="743"/>
                      <a:pt x="328" y="416"/>
                      <a:pt x="355" y="62"/>
                    </a:cubicBezTo>
                    <a:cubicBezTo>
                      <a:pt x="355" y="21"/>
                      <a:pt x="328"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6082125" y="4237075"/>
                <a:ext cx="10250" cy="184800"/>
              </a:xfrm>
              <a:custGeom>
                <a:avLst/>
                <a:gdLst/>
                <a:ahLst/>
                <a:cxnLst/>
                <a:rect l="l" t="t" r="r" b="b"/>
                <a:pathLst>
                  <a:path w="410" h="7392" extrusionOk="0">
                    <a:moveTo>
                      <a:pt x="123" y="0"/>
                    </a:moveTo>
                    <a:cubicBezTo>
                      <a:pt x="96" y="0"/>
                      <a:pt x="69" y="21"/>
                      <a:pt x="55" y="62"/>
                    </a:cubicBezTo>
                    <a:cubicBezTo>
                      <a:pt x="28" y="280"/>
                      <a:pt x="1" y="525"/>
                      <a:pt x="28" y="743"/>
                    </a:cubicBezTo>
                    <a:lnTo>
                      <a:pt x="28" y="1451"/>
                    </a:lnTo>
                    <a:lnTo>
                      <a:pt x="28" y="2896"/>
                    </a:lnTo>
                    <a:cubicBezTo>
                      <a:pt x="28" y="3822"/>
                      <a:pt x="55" y="4748"/>
                      <a:pt x="55" y="5702"/>
                    </a:cubicBezTo>
                    <a:lnTo>
                      <a:pt x="55" y="6492"/>
                    </a:lnTo>
                    <a:lnTo>
                      <a:pt x="55" y="6874"/>
                    </a:lnTo>
                    <a:cubicBezTo>
                      <a:pt x="83" y="7010"/>
                      <a:pt x="83" y="7146"/>
                      <a:pt x="137" y="7310"/>
                    </a:cubicBezTo>
                    <a:cubicBezTo>
                      <a:pt x="151" y="7364"/>
                      <a:pt x="205" y="7391"/>
                      <a:pt x="260" y="7391"/>
                    </a:cubicBezTo>
                    <a:cubicBezTo>
                      <a:pt x="314" y="7391"/>
                      <a:pt x="369" y="7364"/>
                      <a:pt x="382" y="7310"/>
                    </a:cubicBezTo>
                    <a:cubicBezTo>
                      <a:pt x="410" y="7173"/>
                      <a:pt x="410" y="7064"/>
                      <a:pt x="410" y="6955"/>
                    </a:cubicBezTo>
                    <a:lnTo>
                      <a:pt x="410" y="6574"/>
                    </a:lnTo>
                    <a:lnTo>
                      <a:pt x="410" y="5866"/>
                    </a:lnTo>
                    <a:lnTo>
                      <a:pt x="382" y="4449"/>
                    </a:lnTo>
                    <a:cubicBezTo>
                      <a:pt x="355" y="3522"/>
                      <a:pt x="328" y="2569"/>
                      <a:pt x="301" y="1642"/>
                    </a:cubicBezTo>
                    <a:cubicBezTo>
                      <a:pt x="301" y="1370"/>
                      <a:pt x="301" y="1097"/>
                      <a:pt x="273" y="825"/>
                    </a:cubicBezTo>
                    <a:cubicBezTo>
                      <a:pt x="273" y="579"/>
                      <a:pt x="246" y="307"/>
                      <a:pt x="192" y="62"/>
                    </a:cubicBezTo>
                    <a:cubicBezTo>
                      <a:pt x="178" y="21"/>
                      <a:pt x="151"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6105975" y="4248325"/>
                <a:ext cx="8200" cy="134200"/>
              </a:xfrm>
              <a:custGeom>
                <a:avLst/>
                <a:gdLst/>
                <a:ahLst/>
                <a:cxnLst/>
                <a:rect l="l" t="t" r="r" b="b"/>
                <a:pathLst>
                  <a:path w="328" h="5368" extrusionOk="0">
                    <a:moveTo>
                      <a:pt x="218" y="0"/>
                    </a:moveTo>
                    <a:cubicBezTo>
                      <a:pt x="205" y="0"/>
                      <a:pt x="191" y="7"/>
                      <a:pt x="191" y="20"/>
                    </a:cubicBezTo>
                    <a:cubicBezTo>
                      <a:pt x="109" y="456"/>
                      <a:pt x="82" y="892"/>
                      <a:pt x="82" y="1356"/>
                    </a:cubicBezTo>
                    <a:cubicBezTo>
                      <a:pt x="82" y="1792"/>
                      <a:pt x="55" y="2228"/>
                      <a:pt x="28" y="2663"/>
                    </a:cubicBezTo>
                    <a:lnTo>
                      <a:pt x="0" y="3971"/>
                    </a:lnTo>
                    <a:lnTo>
                      <a:pt x="0" y="4653"/>
                    </a:lnTo>
                    <a:lnTo>
                      <a:pt x="0" y="5007"/>
                    </a:lnTo>
                    <a:cubicBezTo>
                      <a:pt x="0" y="5116"/>
                      <a:pt x="0" y="5225"/>
                      <a:pt x="55" y="5307"/>
                    </a:cubicBezTo>
                    <a:cubicBezTo>
                      <a:pt x="82" y="5347"/>
                      <a:pt x="123" y="5368"/>
                      <a:pt x="164" y="5368"/>
                    </a:cubicBezTo>
                    <a:cubicBezTo>
                      <a:pt x="205" y="5368"/>
                      <a:pt x="246" y="5347"/>
                      <a:pt x="273" y="5307"/>
                    </a:cubicBezTo>
                    <a:cubicBezTo>
                      <a:pt x="300" y="5225"/>
                      <a:pt x="327" y="5116"/>
                      <a:pt x="327" y="5007"/>
                    </a:cubicBezTo>
                    <a:lnTo>
                      <a:pt x="327" y="4653"/>
                    </a:lnTo>
                    <a:lnTo>
                      <a:pt x="327" y="3971"/>
                    </a:lnTo>
                    <a:lnTo>
                      <a:pt x="327" y="2663"/>
                    </a:lnTo>
                    <a:lnTo>
                      <a:pt x="327" y="1356"/>
                    </a:lnTo>
                    <a:cubicBezTo>
                      <a:pt x="327" y="920"/>
                      <a:pt x="300" y="456"/>
                      <a:pt x="246" y="20"/>
                    </a:cubicBezTo>
                    <a:cubicBezTo>
                      <a:pt x="246" y="7"/>
                      <a:pt x="232"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5785125" y="4015000"/>
                <a:ext cx="9575" cy="196900"/>
              </a:xfrm>
              <a:custGeom>
                <a:avLst/>
                <a:gdLst/>
                <a:ahLst/>
                <a:cxnLst/>
                <a:rect l="l" t="t" r="r" b="b"/>
                <a:pathLst>
                  <a:path w="383" h="7876" extrusionOk="0">
                    <a:moveTo>
                      <a:pt x="174" y="1"/>
                    </a:moveTo>
                    <a:cubicBezTo>
                      <a:pt x="151" y="1"/>
                      <a:pt x="123" y="21"/>
                      <a:pt x="110" y="62"/>
                    </a:cubicBezTo>
                    <a:cubicBezTo>
                      <a:pt x="82" y="171"/>
                      <a:pt x="55" y="280"/>
                      <a:pt x="55" y="416"/>
                    </a:cubicBezTo>
                    <a:cubicBezTo>
                      <a:pt x="55" y="552"/>
                      <a:pt x="28" y="661"/>
                      <a:pt x="28" y="798"/>
                    </a:cubicBezTo>
                    <a:cubicBezTo>
                      <a:pt x="28" y="1043"/>
                      <a:pt x="28" y="1315"/>
                      <a:pt x="1" y="1561"/>
                    </a:cubicBezTo>
                    <a:cubicBezTo>
                      <a:pt x="1" y="2051"/>
                      <a:pt x="1" y="2569"/>
                      <a:pt x="1" y="3059"/>
                    </a:cubicBezTo>
                    <a:lnTo>
                      <a:pt x="1" y="6056"/>
                    </a:lnTo>
                    <a:lnTo>
                      <a:pt x="1" y="6928"/>
                    </a:lnTo>
                    <a:lnTo>
                      <a:pt x="1" y="7337"/>
                    </a:lnTo>
                    <a:cubicBezTo>
                      <a:pt x="1" y="7473"/>
                      <a:pt x="28" y="7637"/>
                      <a:pt x="55" y="7773"/>
                    </a:cubicBezTo>
                    <a:cubicBezTo>
                      <a:pt x="82" y="7841"/>
                      <a:pt x="144" y="7875"/>
                      <a:pt x="202" y="7875"/>
                    </a:cubicBezTo>
                    <a:cubicBezTo>
                      <a:pt x="260" y="7875"/>
                      <a:pt x="314" y="7841"/>
                      <a:pt x="328" y="7773"/>
                    </a:cubicBezTo>
                    <a:cubicBezTo>
                      <a:pt x="355" y="7664"/>
                      <a:pt x="382" y="7528"/>
                      <a:pt x="382" y="7392"/>
                    </a:cubicBezTo>
                    <a:lnTo>
                      <a:pt x="382" y="7010"/>
                    </a:lnTo>
                    <a:lnTo>
                      <a:pt x="382" y="6247"/>
                    </a:lnTo>
                    <a:lnTo>
                      <a:pt x="382" y="4749"/>
                    </a:lnTo>
                    <a:cubicBezTo>
                      <a:pt x="382" y="3740"/>
                      <a:pt x="382" y="2759"/>
                      <a:pt x="355" y="1751"/>
                    </a:cubicBezTo>
                    <a:cubicBezTo>
                      <a:pt x="355" y="1452"/>
                      <a:pt x="355" y="1179"/>
                      <a:pt x="328" y="907"/>
                    </a:cubicBezTo>
                    <a:cubicBezTo>
                      <a:pt x="328" y="770"/>
                      <a:pt x="300" y="607"/>
                      <a:pt x="273" y="471"/>
                    </a:cubicBezTo>
                    <a:cubicBezTo>
                      <a:pt x="273" y="334"/>
                      <a:pt x="273" y="198"/>
                      <a:pt x="219" y="62"/>
                    </a:cubicBezTo>
                    <a:cubicBezTo>
                      <a:pt x="219" y="21"/>
                      <a:pt x="198"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5804875" y="3995600"/>
                <a:ext cx="8900" cy="113250"/>
              </a:xfrm>
              <a:custGeom>
                <a:avLst/>
                <a:gdLst/>
                <a:ahLst/>
                <a:cxnLst/>
                <a:rect l="l" t="t" r="r" b="b"/>
                <a:pathLst>
                  <a:path w="356" h="4530" extrusionOk="0">
                    <a:moveTo>
                      <a:pt x="232" y="0"/>
                    </a:moveTo>
                    <a:cubicBezTo>
                      <a:pt x="219" y="0"/>
                      <a:pt x="205" y="7"/>
                      <a:pt x="192" y="20"/>
                    </a:cubicBezTo>
                    <a:lnTo>
                      <a:pt x="164" y="20"/>
                    </a:lnTo>
                    <a:cubicBezTo>
                      <a:pt x="110" y="102"/>
                      <a:pt x="83" y="184"/>
                      <a:pt x="110" y="266"/>
                    </a:cubicBezTo>
                    <a:cubicBezTo>
                      <a:pt x="110" y="375"/>
                      <a:pt x="83" y="484"/>
                      <a:pt x="83" y="565"/>
                    </a:cubicBezTo>
                    <a:cubicBezTo>
                      <a:pt x="83" y="756"/>
                      <a:pt x="55" y="947"/>
                      <a:pt x="55" y="1138"/>
                    </a:cubicBezTo>
                    <a:lnTo>
                      <a:pt x="28" y="2255"/>
                    </a:lnTo>
                    <a:cubicBezTo>
                      <a:pt x="28" y="2636"/>
                      <a:pt x="28" y="2990"/>
                      <a:pt x="1" y="3372"/>
                    </a:cubicBezTo>
                    <a:lnTo>
                      <a:pt x="1" y="3917"/>
                    </a:lnTo>
                    <a:cubicBezTo>
                      <a:pt x="1" y="4108"/>
                      <a:pt x="28" y="4298"/>
                      <a:pt x="110" y="4489"/>
                    </a:cubicBezTo>
                    <a:cubicBezTo>
                      <a:pt x="123" y="4516"/>
                      <a:pt x="151" y="4530"/>
                      <a:pt x="181" y="4530"/>
                    </a:cubicBezTo>
                    <a:cubicBezTo>
                      <a:pt x="212" y="4530"/>
                      <a:pt x="246" y="4516"/>
                      <a:pt x="273" y="4489"/>
                    </a:cubicBezTo>
                    <a:cubicBezTo>
                      <a:pt x="328" y="4298"/>
                      <a:pt x="355" y="4108"/>
                      <a:pt x="355" y="3917"/>
                    </a:cubicBezTo>
                    <a:lnTo>
                      <a:pt x="355" y="3372"/>
                    </a:lnTo>
                    <a:lnTo>
                      <a:pt x="355" y="2255"/>
                    </a:lnTo>
                    <a:lnTo>
                      <a:pt x="355" y="1138"/>
                    </a:lnTo>
                    <a:lnTo>
                      <a:pt x="355" y="565"/>
                    </a:lnTo>
                    <a:cubicBezTo>
                      <a:pt x="355" y="484"/>
                      <a:pt x="355" y="375"/>
                      <a:pt x="328" y="266"/>
                    </a:cubicBezTo>
                    <a:cubicBezTo>
                      <a:pt x="328" y="184"/>
                      <a:pt x="328" y="102"/>
                      <a:pt x="273" y="20"/>
                    </a:cubicBezTo>
                    <a:cubicBezTo>
                      <a:pt x="260" y="7"/>
                      <a:pt x="246"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5806925" y="4116850"/>
                <a:ext cx="9575" cy="108675"/>
              </a:xfrm>
              <a:custGeom>
                <a:avLst/>
                <a:gdLst/>
                <a:ahLst/>
                <a:cxnLst/>
                <a:rect l="l" t="t" r="r" b="b"/>
                <a:pathLst>
                  <a:path w="383" h="4347" extrusionOk="0">
                    <a:moveTo>
                      <a:pt x="123" y="0"/>
                    </a:moveTo>
                    <a:cubicBezTo>
                      <a:pt x="62" y="0"/>
                      <a:pt x="1" y="34"/>
                      <a:pt x="1" y="102"/>
                    </a:cubicBezTo>
                    <a:lnTo>
                      <a:pt x="1" y="130"/>
                    </a:lnTo>
                    <a:lnTo>
                      <a:pt x="1" y="1165"/>
                    </a:lnTo>
                    <a:lnTo>
                      <a:pt x="28" y="2173"/>
                    </a:lnTo>
                    <a:lnTo>
                      <a:pt x="55" y="3209"/>
                    </a:lnTo>
                    <a:lnTo>
                      <a:pt x="55" y="3699"/>
                    </a:lnTo>
                    <a:cubicBezTo>
                      <a:pt x="55" y="3890"/>
                      <a:pt x="55" y="4053"/>
                      <a:pt x="110" y="4244"/>
                    </a:cubicBezTo>
                    <a:cubicBezTo>
                      <a:pt x="123" y="4312"/>
                      <a:pt x="178" y="4346"/>
                      <a:pt x="236" y="4346"/>
                    </a:cubicBezTo>
                    <a:cubicBezTo>
                      <a:pt x="293" y="4346"/>
                      <a:pt x="355" y="4312"/>
                      <a:pt x="382" y="4244"/>
                    </a:cubicBezTo>
                    <a:cubicBezTo>
                      <a:pt x="382" y="4053"/>
                      <a:pt x="382" y="3890"/>
                      <a:pt x="382" y="3726"/>
                    </a:cubicBezTo>
                    <a:lnTo>
                      <a:pt x="355" y="3209"/>
                    </a:lnTo>
                    <a:lnTo>
                      <a:pt x="355" y="2173"/>
                    </a:lnTo>
                    <a:lnTo>
                      <a:pt x="300" y="1165"/>
                    </a:lnTo>
                    <a:cubicBezTo>
                      <a:pt x="300" y="811"/>
                      <a:pt x="273" y="484"/>
                      <a:pt x="246" y="102"/>
                    </a:cubicBezTo>
                    <a:cubicBezTo>
                      <a:pt x="246" y="34"/>
                      <a:pt x="185"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5821925" y="4052300"/>
                <a:ext cx="10225" cy="161800"/>
              </a:xfrm>
              <a:custGeom>
                <a:avLst/>
                <a:gdLst/>
                <a:ahLst/>
                <a:cxnLst/>
                <a:rect l="l" t="t" r="r" b="b"/>
                <a:pathLst>
                  <a:path w="409" h="6472" extrusionOk="0">
                    <a:moveTo>
                      <a:pt x="276" y="0"/>
                    </a:moveTo>
                    <a:cubicBezTo>
                      <a:pt x="245" y="0"/>
                      <a:pt x="218" y="14"/>
                      <a:pt x="218" y="41"/>
                    </a:cubicBezTo>
                    <a:lnTo>
                      <a:pt x="218" y="69"/>
                    </a:lnTo>
                    <a:cubicBezTo>
                      <a:pt x="109" y="1703"/>
                      <a:pt x="55" y="3338"/>
                      <a:pt x="0" y="5000"/>
                    </a:cubicBezTo>
                    <a:lnTo>
                      <a:pt x="0" y="5682"/>
                    </a:lnTo>
                    <a:lnTo>
                      <a:pt x="0" y="6036"/>
                    </a:lnTo>
                    <a:cubicBezTo>
                      <a:pt x="0" y="6145"/>
                      <a:pt x="0" y="6254"/>
                      <a:pt x="27" y="6390"/>
                    </a:cubicBezTo>
                    <a:cubicBezTo>
                      <a:pt x="41" y="6445"/>
                      <a:pt x="95" y="6472"/>
                      <a:pt x="153" y="6472"/>
                    </a:cubicBezTo>
                    <a:cubicBezTo>
                      <a:pt x="211" y="6472"/>
                      <a:pt x="273" y="6445"/>
                      <a:pt x="300" y="6390"/>
                    </a:cubicBezTo>
                    <a:cubicBezTo>
                      <a:pt x="354" y="5981"/>
                      <a:pt x="382" y="5573"/>
                      <a:pt x="354" y="5164"/>
                    </a:cubicBezTo>
                    <a:lnTo>
                      <a:pt x="382" y="3910"/>
                    </a:lnTo>
                    <a:cubicBezTo>
                      <a:pt x="382" y="3093"/>
                      <a:pt x="409" y="2276"/>
                      <a:pt x="382" y="1458"/>
                    </a:cubicBezTo>
                    <a:cubicBezTo>
                      <a:pt x="382" y="995"/>
                      <a:pt x="382" y="532"/>
                      <a:pt x="354" y="41"/>
                    </a:cubicBezTo>
                    <a:cubicBezTo>
                      <a:pt x="341" y="14"/>
                      <a:pt x="307" y="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6077375" y="3616125"/>
                <a:ext cx="10225" cy="74475"/>
              </a:xfrm>
              <a:custGeom>
                <a:avLst/>
                <a:gdLst/>
                <a:ahLst/>
                <a:cxnLst/>
                <a:rect l="l" t="t" r="r" b="b"/>
                <a:pathLst>
                  <a:path w="409" h="2979" extrusionOk="0">
                    <a:moveTo>
                      <a:pt x="142" y="0"/>
                    </a:moveTo>
                    <a:cubicBezTo>
                      <a:pt x="96" y="0"/>
                      <a:pt x="43" y="29"/>
                      <a:pt x="27" y="77"/>
                    </a:cubicBezTo>
                    <a:cubicBezTo>
                      <a:pt x="0" y="186"/>
                      <a:pt x="0" y="322"/>
                      <a:pt x="0" y="431"/>
                    </a:cubicBezTo>
                    <a:lnTo>
                      <a:pt x="0" y="785"/>
                    </a:lnTo>
                    <a:lnTo>
                      <a:pt x="0" y="1521"/>
                    </a:lnTo>
                    <a:lnTo>
                      <a:pt x="0" y="2257"/>
                    </a:lnTo>
                    <a:lnTo>
                      <a:pt x="0" y="2611"/>
                    </a:lnTo>
                    <a:cubicBezTo>
                      <a:pt x="0" y="2720"/>
                      <a:pt x="27" y="2856"/>
                      <a:pt x="109" y="2938"/>
                    </a:cubicBezTo>
                    <a:cubicBezTo>
                      <a:pt x="136" y="2965"/>
                      <a:pt x="170" y="2979"/>
                      <a:pt x="204" y="2979"/>
                    </a:cubicBezTo>
                    <a:cubicBezTo>
                      <a:pt x="238" y="2979"/>
                      <a:pt x="273" y="2965"/>
                      <a:pt x="300" y="2938"/>
                    </a:cubicBezTo>
                    <a:cubicBezTo>
                      <a:pt x="382" y="2856"/>
                      <a:pt x="409" y="2720"/>
                      <a:pt x="382" y="2611"/>
                    </a:cubicBezTo>
                    <a:lnTo>
                      <a:pt x="382" y="2229"/>
                    </a:lnTo>
                    <a:cubicBezTo>
                      <a:pt x="382" y="1984"/>
                      <a:pt x="354" y="1739"/>
                      <a:pt x="354" y="1494"/>
                    </a:cubicBezTo>
                    <a:cubicBezTo>
                      <a:pt x="354" y="1249"/>
                      <a:pt x="327" y="1003"/>
                      <a:pt x="327" y="758"/>
                    </a:cubicBezTo>
                    <a:cubicBezTo>
                      <a:pt x="327" y="649"/>
                      <a:pt x="327" y="513"/>
                      <a:pt x="273" y="377"/>
                    </a:cubicBezTo>
                    <a:cubicBezTo>
                      <a:pt x="273" y="268"/>
                      <a:pt x="273" y="159"/>
                      <a:pt x="218" y="50"/>
                    </a:cubicBezTo>
                    <a:cubicBezTo>
                      <a:pt x="207" y="15"/>
                      <a:pt x="176"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6092350" y="3622975"/>
                <a:ext cx="9550" cy="62450"/>
              </a:xfrm>
              <a:custGeom>
                <a:avLst/>
                <a:gdLst/>
                <a:ahLst/>
                <a:cxnLst/>
                <a:rect l="l" t="t" r="r" b="b"/>
                <a:pathLst>
                  <a:path w="382" h="2498" extrusionOk="0">
                    <a:moveTo>
                      <a:pt x="109" y="0"/>
                    </a:moveTo>
                    <a:cubicBezTo>
                      <a:pt x="89" y="0"/>
                      <a:pt x="69" y="7"/>
                      <a:pt x="55" y="21"/>
                    </a:cubicBezTo>
                    <a:lnTo>
                      <a:pt x="82" y="21"/>
                    </a:lnTo>
                    <a:cubicBezTo>
                      <a:pt x="28" y="103"/>
                      <a:pt x="1" y="184"/>
                      <a:pt x="28" y="293"/>
                    </a:cubicBezTo>
                    <a:lnTo>
                      <a:pt x="28" y="593"/>
                    </a:lnTo>
                    <a:lnTo>
                      <a:pt x="28" y="1220"/>
                    </a:lnTo>
                    <a:lnTo>
                      <a:pt x="28" y="1846"/>
                    </a:lnTo>
                    <a:cubicBezTo>
                      <a:pt x="28" y="2064"/>
                      <a:pt x="55" y="2255"/>
                      <a:pt x="137" y="2446"/>
                    </a:cubicBezTo>
                    <a:cubicBezTo>
                      <a:pt x="161" y="2483"/>
                      <a:pt x="191" y="2497"/>
                      <a:pt x="220" y="2497"/>
                    </a:cubicBezTo>
                    <a:cubicBezTo>
                      <a:pt x="254" y="2497"/>
                      <a:pt x="285" y="2476"/>
                      <a:pt x="300" y="2446"/>
                    </a:cubicBezTo>
                    <a:cubicBezTo>
                      <a:pt x="382" y="2228"/>
                      <a:pt x="382" y="2010"/>
                      <a:pt x="355" y="1819"/>
                    </a:cubicBezTo>
                    <a:cubicBezTo>
                      <a:pt x="355" y="1601"/>
                      <a:pt x="327" y="1410"/>
                      <a:pt x="327" y="1192"/>
                    </a:cubicBezTo>
                    <a:cubicBezTo>
                      <a:pt x="327" y="1002"/>
                      <a:pt x="300" y="784"/>
                      <a:pt x="273" y="593"/>
                    </a:cubicBezTo>
                    <a:cubicBezTo>
                      <a:pt x="273" y="484"/>
                      <a:pt x="273" y="375"/>
                      <a:pt x="246" y="293"/>
                    </a:cubicBezTo>
                    <a:cubicBezTo>
                      <a:pt x="246" y="184"/>
                      <a:pt x="218" y="103"/>
                      <a:pt x="164" y="21"/>
                    </a:cubicBezTo>
                    <a:cubicBezTo>
                      <a:pt x="150" y="7"/>
                      <a:pt x="130"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6930200" y="2596750"/>
                <a:ext cx="79075" cy="285700"/>
              </a:xfrm>
              <a:custGeom>
                <a:avLst/>
                <a:gdLst/>
                <a:ahLst/>
                <a:cxnLst/>
                <a:rect l="l" t="t" r="r" b="b"/>
                <a:pathLst>
                  <a:path w="3163" h="11428" extrusionOk="0">
                    <a:moveTo>
                      <a:pt x="3050" y="0"/>
                    </a:moveTo>
                    <a:cubicBezTo>
                      <a:pt x="3019" y="0"/>
                      <a:pt x="2985" y="21"/>
                      <a:pt x="2972" y="62"/>
                    </a:cubicBezTo>
                    <a:lnTo>
                      <a:pt x="2944" y="62"/>
                    </a:lnTo>
                    <a:cubicBezTo>
                      <a:pt x="2863" y="825"/>
                      <a:pt x="2835" y="1588"/>
                      <a:pt x="2754" y="2323"/>
                    </a:cubicBezTo>
                    <a:cubicBezTo>
                      <a:pt x="2645" y="3086"/>
                      <a:pt x="2536" y="3822"/>
                      <a:pt x="2399" y="4558"/>
                    </a:cubicBezTo>
                    <a:cubicBezTo>
                      <a:pt x="2072" y="6029"/>
                      <a:pt x="1636" y="7473"/>
                      <a:pt x="1091" y="8863"/>
                    </a:cubicBezTo>
                    <a:cubicBezTo>
                      <a:pt x="765" y="9653"/>
                      <a:pt x="410" y="10416"/>
                      <a:pt x="56" y="11179"/>
                    </a:cubicBezTo>
                    <a:cubicBezTo>
                      <a:pt x="0" y="11309"/>
                      <a:pt x="110" y="11427"/>
                      <a:pt x="220" y="11427"/>
                    </a:cubicBezTo>
                    <a:cubicBezTo>
                      <a:pt x="271" y="11427"/>
                      <a:pt x="321" y="11402"/>
                      <a:pt x="356" y="11342"/>
                    </a:cubicBezTo>
                    <a:cubicBezTo>
                      <a:pt x="765" y="10688"/>
                      <a:pt x="1091" y="10007"/>
                      <a:pt x="1391" y="9299"/>
                    </a:cubicBezTo>
                    <a:cubicBezTo>
                      <a:pt x="1664" y="8590"/>
                      <a:pt x="1936" y="7855"/>
                      <a:pt x="2154" y="7119"/>
                    </a:cubicBezTo>
                    <a:cubicBezTo>
                      <a:pt x="2590" y="5675"/>
                      <a:pt x="2890" y="4149"/>
                      <a:pt x="3053" y="2650"/>
                    </a:cubicBezTo>
                    <a:cubicBezTo>
                      <a:pt x="3135" y="1778"/>
                      <a:pt x="3162" y="934"/>
                      <a:pt x="3108" y="62"/>
                    </a:cubicBezTo>
                    <a:cubicBezTo>
                      <a:pt x="3108" y="21"/>
                      <a:pt x="3081" y="0"/>
                      <a:pt x="3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6798225" y="2893925"/>
                <a:ext cx="128625" cy="155400"/>
              </a:xfrm>
              <a:custGeom>
                <a:avLst/>
                <a:gdLst/>
                <a:ahLst/>
                <a:cxnLst/>
                <a:rect l="l" t="t" r="r" b="b"/>
                <a:pathLst>
                  <a:path w="5145" h="6216" extrusionOk="0">
                    <a:moveTo>
                      <a:pt x="5090" y="0"/>
                    </a:moveTo>
                    <a:cubicBezTo>
                      <a:pt x="5063" y="0"/>
                      <a:pt x="5035" y="0"/>
                      <a:pt x="5035" y="28"/>
                    </a:cubicBezTo>
                    <a:cubicBezTo>
                      <a:pt x="4845" y="218"/>
                      <a:pt x="4708" y="436"/>
                      <a:pt x="4599" y="654"/>
                    </a:cubicBezTo>
                    <a:cubicBezTo>
                      <a:pt x="4463" y="872"/>
                      <a:pt x="4327" y="1063"/>
                      <a:pt x="4191" y="1281"/>
                    </a:cubicBezTo>
                    <a:cubicBezTo>
                      <a:pt x="3918" y="1690"/>
                      <a:pt x="3618" y="2126"/>
                      <a:pt x="3319" y="2534"/>
                    </a:cubicBezTo>
                    <a:cubicBezTo>
                      <a:pt x="2692" y="3325"/>
                      <a:pt x="2038" y="4087"/>
                      <a:pt x="1302" y="4769"/>
                    </a:cubicBezTo>
                    <a:cubicBezTo>
                      <a:pt x="1112" y="4959"/>
                      <a:pt x="894" y="5150"/>
                      <a:pt x="676" y="5341"/>
                    </a:cubicBezTo>
                    <a:cubicBezTo>
                      <a:pt x="567" y="5450"/>
                      <a:pt x="458" y="5532"/>
                      <a:pt x="349" y="5613"/>
                    </a:cubicBezTo>
                    <a:cubicBezTo>
                      <a:pt x="267" y="5722"/>
                      <a:pt x="267" y="5722"/>
                      <a:pt x="212" y="5777"/>
                    </a:cubicBezTo>
                    <a:cubicBezTo>
                      <a:pt x="158" y="5831"/>
                      <a:pt x="103" y="5886"/>
                      <a:pt x="76" y="5968"/>
                    </a:cubicBezTo>
                    <a:cubicBezTo>
                      <a:pt x="1" y="6068"/>
                      <a:pt x="88" y="6216"/>
                      <a:pt x="210" y="6216"/>
                    </a:cubicBezTo>
                    <a:cubicBezTo>
                      <a:pt x="219" y="6216"/>
                      <a:pt x="229" y="6215"/>
                      <a:pt x="240" y="6213"/>
                    </a:cubicBezTo>
                    <a:cubicBezTo>
                      <a:pt x="376" y="6158"/>
                      <a:pt x="485" y="6104"/>
                      <a:pt x="594" y="6022"/>
                    </a:cubicBezTo>
                    <a:cubicBezTo>
                      <a:pt x="703" y="5940"/>
                      <a:pt x="812" y="5859"/>
                      <a:pt x="921" y="5777"/>
                    </a:cubicBezTo>
                    <a:cubicBezTo>
                      <a:pt x="1139" y="5613"/>
                      <a:pt x="1330" y="5423"/>
                      <a:pt x="1520" y="5259"/>
                    </a:cubicBezTo>
                    <a:cubicBezTo>
                      <a:pt x="1875" y="4905"/>
                      <a:pt x="2229" y="4551"/>
                      <a:pt x="2583" y="4169"/>
                    </a:cubicBezTo>
                    <a:cubicBezTo>
                      <a:pt x="3264" y="3379"/>
                      <a:pt x="3891" y="2534"/>
                      <a:pt x="4409" y="1662"/>
                    </a:cubicBezTo>
                    <a:cubicBezTo>
                      <a:pt x="4572" y="1417"/>
                      <a:pt x="4708" y="1172"/>
                      <a:pt x="4817" y="899"/>
                    </a:cubicBezTo>
                    <a:cubicBezTo>
                      <a:pt x="4954" y="654"/>
                      <a:pt x="5063" y="382"/>
                      <a:pt x="5144" y="82"/>
                    </a:cubicBezTo>
                    <a:cubicBezTo>
                      <a:pt x="5144" y="55"/>
                      <a:pt x="5144" y="28"/>
                      <a:pt x="5117" y="28"/>
                    </a:cubicBezTo>
                    <a:lnTo>
                      <a:pt x="51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6836175" y="2619900"/>
                <a:ext cx="197625" cy="436800"/>
              </a:xfrm>
              <a:custGeom>
                <a:avLst/>
                <a:gdLst/>
                <a:ahLst/>
                <a:cxnLst/>
                <a:rect l="l" t="t" r="r" b="b"/>
                <a:pathLst>
                  <a:path w="7905" h="17472" extrusionOk="0">
                    <a:moveTo>
                      <a:pt x="7714" y="1"/>
                    </a:moveTo>
                    <a:cubicBezTo>
                      <a:pt x="7686" y="1"/>
                      <a:pt x="7659" y="21"/>
                      <a:pt x="7659" y="62"/>
                    </a:cubicBezTo>
                    <a:lnTo>
                      <a:pt x="7659" y="35"/>
                    </a:lnTo>
                    <a:cubicBezTo>
                      <a:pt x="7659" y="1288"/>
                      <a:pt x="7577" y="2542"/>
                      <a:pt x="7387" y="3795"/>
                    </a:cubicBezTo>
                    <a:cubicBezTo>
                      <a:pt x="7223" y="5021"/>
                      <a:pt x="6923" y="6247"/>
                      <a:pt x="6542" y="7446"/>
                    </a:cubicBezTo>
                    <a:cubicBezTo>
                      <a:pt x="6160" y="8645"/>
                      <a:pt x="5670" y="9790"/>
                      <a:pt x="5098" y="10907"/>
                    </a:cubicBezTo>
                    <a:cubicBezTo>
                      <a:pt x="4498" y="11997"/>
                      <a:pt x="3817" y="13032"/>
                      <a:pt x="3054" y="14040"/>
                    </a:cubicBezTo>
                    <a:cubicBezTo>
                      <a:pt x="2673" y="14504"/>
                      <a:pt x="2264" y="14994"/>
                      <a:pt x="1828" y="15457"/>
                    </a:cubicBezTo>
                    <a:cubicBezTo>
                      <a:pt x="1392" y="15920"/>
                      <a:pt x="929" y="16329"/>
                      <a:pt x="466" y="16765"/>
                    </a:cubicBezTo>
                    <a:cubicBezTo>
                      <a:pt x="357" y="16874"/>
                      <a:pt x="248" y="16983"/>
                      <a:pt x="139" y="17092"/>
                    </a:cubicBezTo>
                    <a:cubicBezTo>
                      <a:pt x="1" y="17253"/>
                      <a:pt x="114" y="17471"/>
                      <a:pt x="284" y="17471"/>
                    </a:cubicBezTo>
                    <a:cubicBezTo>
                      <a:pt x="316" y="17471"/>
                      <a:pt x="349" y="17464"/>
                      <a:pt x="384" y="17446"/>
                    </a:cubicBezTo>
                    <a:cubicBezTo>
                      <a:pt x="656" y="17256"/>
                      <a:pt x="902" y="17065"/>
                      <a:pt x="1147" y="16820"/>
                    </a:cubicBezTo>
                    <a:cubicBezTo>
                      <a:pt x="1365" y="16629"/>
                      <a:pt x="1610" y="16384"/>
                      <a:pt x="1828" y="16166"/>
                    </a:cubicBezTo>
                    <a:cubicBezTo>
                      <a:pt x="2291" y="15702"/>
                      <a:pt x="2700" y="15239"/>
                      <a:pt x="3109" y="14749"/>
                    </a:cubicBezTo>
                    <a:cubicBezTo>
                      <a:pt x="3899" y="13768"/>
                      <a:pt x="4635" y="12678"/>
                      <a:pt x="5234" y="11561"/>
                    </a:cubicBezTo>
                    <a:cubicBezTo>
                      <a:pt x="5861" y="10444"/>
                      <a:pt x="6378" y="9272"/>
                      <a:pt x="6787" y="8046"/>
                    </a:cubicBezTo>
                    <a:cubicBezTo>
                      <a:pt x="7196" y="6847"/>
                      <a:pt x="7523" y="5621"/>
                      <a:pt x="7686" y="4367"/>
                    </a:cubicBezTo>
                    <a:cubicBezTo>
                      <a:pt x="7795" y="3713"/>
                      <a:pt x="7850" y="3087"/>
                      <a:pt x="7877" y="2433"/>
                    </a:cubicBezTo>
                    <a:cubicBezTo>
                      <a:pt x="7904" y="1806"/>
                      <a:pt x="7877" y="1179"/>
                      <a:pt x="7823" y="525"/>
                    </a:cubicBezTo>
                    <a:cubicBezTo>
                      <a:pt x="7823" y="389"/>
                      <a:pt x="7795" y="226"/>
                      <a:pt x="7768" y="62"/>
                    </a:cubicBezTo>
                    <a:cubicBezTo>
                      <a:pt x="7768" y="21"/>
                      <a:pt x="7741" y="1"/>
                      <a:pt x="7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5811175" y="1778800"/>
                <a:ext cx="204900" cy="108400"/>
              </a:xfrm>
              <a:custGeom>
                <a:avLst/>
                <a:gdLst/>
                <a:ahLst/>
                <a:cxnLst/>
                <a:rect l="l" t="t" r="r" b="b"/>
                <a:pathLst>
                  <a:path w="8196" h="4336" extrusionOk="0">
                    <a:moveTo>
                      <a:pt x="8087" y="0"/>
                    </a:moveTo>
                    <a:cubicBezTo>
                      <a:pt x="7787" y="28"/>
                      <a:pt x="7487" y="82"/>
                      <a:pt x="7215" y="164"/>
                    </a:cubicBezTo>
                    <a:cubicBezTo>
                      <a:pt x="6915" y="246"/>
                      <a:pt x="6643" y="327"/>
                      <a:pt x="6370" y="409"/>
                    </a:cubicBezTo>
                    <a:cubicBezTo>
                      <a:pt x="5798" y="573"/>
                      <a:pt x="5253" y="791"/>
                      <a:pt x="4708" y="1036"/>
                    </a:cubicBezTo>
                    <a:cubicBezTo>
                      <a:pt x="3645" y="1526"/>
                      <a:pt x="2610" y="2098"/>
                      <a:pt x="1629" y="2752"/>
                    </a:cubicBezTo>
                    <a:cubicBezTo>
                      <a:pt x="1356" y="2943"/>
                      <a:pt x="1084" y="3134"/>
                      <a:pt x="839" y="3325"/>
                    </a:cubicBezTo>
                    <a:cubicBezTo>
                      <a:pt x="703" y="3434"/>
                      <a:pt x="539" y="3543"/>
                      <a:pt x="403" y="3679"/>
                    </a:cubicBezTo>
                    <a:cubicBezTo>
                      <a:pt x="267" y="3788"/>
                      <a:pt x="158" y="3897"/>
                      <a:pt x="76" y="4060"/>
                    </a:cubicBezTo>
                    <a:cubicBezTo>
                      <a:pt x="0" y="4186"/>
                      <a:pt x="111" y="4336"/>
                      <a:pt x="236" y="4336"/>
                    </a:cubicBezTo>
                    <a:cubicBezTo>
                      <a:pt x="246" y="4336"/>
                      <a:pt x="256" y="4335"/>
                      <a:pt x="267" y="4333"/>
                    </a:cubicBezTo>
                    <a:cubicBezTo>
                      <a:pt x="539" y="4197"/>
                      <a:pt x="812" y="4033"/>
                      <a:pt x="1029" y="3815"/>
                    </a:cubicBezTo>
                    <a:cubicBezTo>
                      <a:pt x="1247" y="3652"/>
                      <a:pt x="1465" y="3488"/>
                      <a:pt x="1711" y="3325"/>
                    </a:cubicBezTo>
                    <a:cubicBezTo>
                      <a:pt x="2174" y="2970"/>
                      <a:pt x="2664" y="2643"/>
                      <a:pt x="3182" y="2371"/>
                    </a:cubicBezTo>
                    <a:cubicBezTo>
                      <a:pt x="4163" y="1771"/>
                      <a:pt x="5198" y="1281"/>
                      <a:pt x="6288" y="872"/>
                    </a:cubicBezTo>
                    <a:cubicBezTo>
                      <a:pt x="6588" y="736"/>
                      <a:pt x="6888" y="627"/>
                      <a:pt x="7215" y="518"/>
                    </a:cubicBezTo>
                    <a:cubicBezTo>
                      <a:pt x="7515" y="436"/>
                      <a:pt x="7814" y="300"/>
                      <a:pt x="8114" y="191"/>
                    </a:cubicBezTo>
                    <a:cubicBezTo>
                      <a:pt x="8188" y="166"/>
                      <a:pt x="8195" y="51"/>
                      <a:pt x="8134" y="51"/>
                    </a:cubicBezTo>
                    <a:cubicBezTo>
                      <a:pt x="8128" y="51"/>
                      <a:pt x="8121" y="52"/>
                      <a:pt x="8114" y="55"/>
                    </a:cubicBezTo>
                    <a:lnTo>
                      <a:pt x="8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5654425" y="1891700"/>
                <a:ext cx="139450" cy="130575"/>
              </a:xfrm>
              <a:custGeom>
                <a:avLst/>
                <a:gdLst/>
                <a:ahLst/>
                <a:cxnLst/>
                <a:rect l="l" t="t" r="r" b="b"/>
                <a:pathLst>
                  <a:path w="5578" h="5223" extrusionOk="0">
                    <a:moveTo>
                      <a:pt x="5543" y="0"/>
                    </a:moveTo>
                    <a:cubicBezTo>
                      <a:pt x="5538" y="0"/>
                      <a:pt x="5533" y="3"/>
                      <a:pt x="5528" y="8"/>
                    </a:cubicBezTo>
                    <a:cubicBezTo>
                      <a:pt x="5310" y="89"/>
                      <a:pt x="5092" y="198"/>
                      <a:pt x="4902" y="335"/>
                    </a:cubicBezTo>
                    <a:cubicBezTo>
                      <a:pt x="4711" y="471"/>
                      <a:pt x="4493" y="607"/>
                      <a:pt x="4302" y="770"/>
                    </a:cubicBezTo>
                    <a:cubicBezTo>
                      <a:pt x="3921" y="1070"/>
                      <a:pt x="3539" y="1370"/>
                      <a:pt x="3158" y="1670"/>
                    </a:cubicBezTo>
                    <a:cubicBezTo>
                      <a:pt x="2422" y="2296"/>
                      <a:pt x="1741" y="2978"/>
                      <a:pt x="1060" y="3686"/>
                    </a:cubicBezTo>
                    <a:cubicBezTo>
                      <a:pt x="869" y="3877"/>
                      <a:pt x="705" y="4067"/>
                      <a:pt x="515" y="4285"/>
                    </a:cubicBezTo>
                    <a:cubicBezTo>
                      <a:pt x="433" y="4367"/>
                      <a:pt x="324" y="4476"/>
                      <a:pt x="242" y="4585"/>
                    </a:cubicBezTo>
                    <a:cubicBezTo>
                      <a:pt x="133" y="4694"/>
                      <a:pt x="52" y="4830"/>
                      <a:pt x="24" y="4967"/>
                    </a:cubicBezTo>
                    <a:cubicBezTo>
                      <a:pt x="1" y="5084"/>
                      <a:pt x="79" y="5223"/>
                      <a:pt x="189" y="5223"/>
                    </a:cubicBezTo>
                    <a:cubicBezTo>
                      <a:pt x="206" y="5223"/>
                      <a:pt x="224" y="5219"/>
                      <a:pt x="242" y="5212"/>
                    </a:cubicBezTo>
                    <a:cubicBezTo>
                      <a:pt x="460" y="5103"/>
                      <a:pt x="651" y="4912"/>
                      <a:pt x="787" y="4721"/>
                    </a:cubicBezTo>
                    <a:cubicBezTo>
                      <a:pt x="951" y="4531"/>
                      <a:pt x="1114" y="4340"/>
                      <a:pt x="1278" y="4176"/>
                    </a:cubicBezTo>
                    <a:cubicBezTo>
                      <a:pt x="1605" y="3822"/>
                      <a:pt x="1932" y="3468"/>
                      <a:pt x="2286" y="3114"/>
                    </a:cubicBezTo>
                    <a:cubicBezTo>
                      <a:pt x="2967" y="2433"/>
                      <a:pt x="3648" y="1806"/>
                      <a:pt x="4357" y="1179"/>
                    </a:cubicBezTo>
                    <a:cubicBezTo>
                      <a:pt x="4575" y="988"/>
                      <a:pt x="4765" y="825"/>
                      <a:pt x="4956" y="661"/>
                    </a:cubicBezTo>
                    <a:cubicBezTo>
                      <a:pt x="5174" y="471"/>
                      <a:pt x="5365" y="280"/>
                      <a:pt x="5556" y="89"/>
                    </a:cubicBezTo>
                    <a:cubicBezTo>
                      <a:pt x="5578" y="45"/>
                      <a:pt x="5564" y="0"/>
                      <a:pt x="5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5692875" y="1767225"/>
                <a:ext cx="277575" cy="174275"/>
              </a:xfrm>
              <a:custGeom>
                <a:avLst/>
                <a:gdLst/>
                <a:ahLst/>
                <a:cxnLst/>
                <a:rect l="l" t="t" r="r" b="b"/>
                <a:pathLst>
                  <a:path w="11103" h="6971" extrusionOk="0">
                    <a:moveTo>
                      <a:pt x="11020" y="0"/>
                    </a:moveTo>
                    <a:cubicBezTo>
                      <a:pt x="10176" y="191"/>
                      <a:pt x="9358" y="436"/>
                      <a:pt x="8568" y="763"/>
                    </a:cubicBezTo>
                    <a:cubicBezTo>
                      <a:pt x="7778" y="1063"/>
                      <a:pt x="7015" y="1417"/>
                      <a:pt x="6279" y="1826"/>
                    </a:cubicBezTo>
                    <a:cubicBezTo>
                      <a:pt x="4753" y="2616"/>
                      <a:pt x="3336" y="3597"/>
                      <a:pt x="2029" y="4687"/>
                    </a:cubicBezTo>
                    <a:cubicBezTo>
                      <a:pt x="1674" y="4987"/>
                      <a:pt x="1320" y="5314"/>
                      <a:pt x="993" y="5640"/>
                    </a:cubicBezTo>
                    <a:cubicBezTo>
                      <a:pt x="802" y="5804"/>
                      <a:pt x="639" y="5995"/>
                      <a:pt x="475" y="6185"/>
                    </a:cubicBezTo>
                    <a:cubicBezTo>
                      <a:pt x="394" y="6267"/>
                      <a:pt x="312" y="6349"/>
                      <a:pt x="257" y="6458"/>
                    </a:cubicBezTo>
                    <a:cubicBezTo>
                      <a:pt x="176" y="6567"/>
                      <a:pt x="121" y="6676"/>
                      <a:pt x="67" y="6758"/>
                    </a:cubicBezTo>
                    <a:cubicBezTo>
                      <a:pt x="0" y="6846"/>
                      <a:pt x="78" y="6970"/>
                      <a:pt x="167" y="6970"/>
                    </a:cubicBezTo>
                    <a:cubicBezTo>
                      <a:pt x="188" y="6970"/>
                      <a:pt x="210" y="6964"/>
                      <a:pt x="230" y="6948"/>
                    </a:cubicBezTo>
                    <a:cubicBezTo>
                      <a:pt x="394" y="6812"/>
                      <a:pt x="557" y="6703"/>
                      <a:pt x="748" y="6567"/>
                    </a:cubicBezTo>
                    <a:cubicBezTo>
                      <a:pt x="911" y="6431"/>
                      <a:pt x="1075" y="6294"/>
                      <a:pt x="1211" y="6131"/>
                    </a:cubicBezTo>
                    <a:cubicBezTo>
                      <a:pt x="1511" y="5858"/>
                      <a:pt x="1838" y="5559"/>
                      <a:pt x="2138" y="5286"/>
                    </a:cubicBezTo>
                    <a:cubicBezTo>
                      <a:pt x="2791" y="4741"/>
                      <a:pt x="3445" y="4224"/>
                      <a:pt x="4099" y="3760"/>
                    </a:cubicBezTo>
                    <a:cubicBezTo>
                      <a:pt x="5489" y="2779"/>
                      <a:pt x="6933" y="1935"/>
                      <a:pt x="8459" y="1226"/>
                    </a:cubicBezTo>
                    <a:cubicBezTo>
                      <a:pt x="9304" y="818"/>
                      <a:pt x="10203" y="463"/>
                      <a:pt x="11048" y="82"/>
                    </a:cubicBezTo>
                    <a:cubicBezTo>
                      <a:pt x="11102" y="82"/>
                      <a:pt x="11048" y="0"/>
                      <a:pt x="11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5195200" y="2821525"/>
                <a:ext cx="134225" cy="295200"/>
              </a:xfrm>
              <a:custGeom>
                <a:avLst/>
                <a:gdLst/>
                <a:ahLst/>
                <a:cxnLst/>
                <a:rect l="l" t="t" r="r" b="b"/>
                <a:pathLst>
                  <a:path w="5369" h="11808" extrusionOk="0">
                    <a:moveTo>
                      <a:pt x="83" y="1"/>
                    </a:moveTo>
                    <a:cubicBezTo>
                      <a:pt x="40" y="1"/>
                      <a:pt x="1" y="52"/>
                      <a:pt x="1" y="90"/>
                    </a:cubicBezTo>
                    <a:lnTo>
                      <a:pt x="1" y="117"/>
                    </a:lnTo>
                    <a:cubicBezTo>
                      <a:pt x="137" y="934"/>
                      <a:pt x="355" y="1725"/>
                      <a:pt x="655" y="2488"/>
                    </a:cubicBezTo>
                    <a:cubicBezTo>
                      <a:pt x="927" y="3278"/>
                      <a:pt x="1200" y="4068"/>
                      <a:pt x="1527" y="4831"/>
                    </a:cubicBezTo>
                    <a:cubicBezTo>
                      <a:pt x="2153" y="6357"/>
                      <a:pt x="2862" y="7883"/>
                      <a:pt x="3625" y="9354"/>
                    </a:cubicBezTo>
                    <a:cubicBezTo>
                      <a:pt x="3843" y="9763"/>
                      <a:pt x="4061" y="10171"/>
                      <a:pt x="4279" y="10580"/>
                    </a:cubicBezTo>
                    <a:lnTo>
                      <a:pt x="4633" y="11207"/>
                    </a:lnTo>
                    <a:lnTo>
                      <a:pt x="4797" y="11479"/>
                    </a:lnTo>
                    <a:cubicBezTo>
                      <a:pt x="4824" y="11534"/>
                      <a:pt x="4851" y="11588"/>
                      <a:pt x="4878" y="11643"/>
                    </a:cubicBezTo>
                    <a:cubicBezTo>
                      <a:pt x="4933" y="11697"/>
                      <a:pt x="4987" y="11752"/>
                      <a:pt x="5069" y="11779"/>
                    </a:cubicBezTo>
                    <a:cubicBezTo>
                      <a:pt x="5102" y="11799"/>
                      <a:pt x="5136" y="11807"/>
                      <a:pt x="5169" y="11807"/>
                    </a:cubicBezTo>
                    <a:cubicBezTo>
                      <a:pt x="5274" y="11807"/>
                      <a:pt x="5369" y="11719"/>
                      <a:pt x="5369" y="11616"/>
                    </a:cubicBezTo>
                    <a:cubicBezTo>
                      <a:pt x="5369" y="11561"/>
                      <a:pt x="5369" y="11507"/>
                      <a:pt x="5341" y="11452"/>
                    </a:cubicBezTo>
                    <a:cubicBezTo>
                      <a:pt x="5314" y="11370"/>
                      <a:pt x="5287" y="11316"/>
                      <a:pt x="5260" y="11289"/>
                    </a:cubicBezTo>
                    <a:cubicBezTo>
                      <a:pt x="5205" y="11180"/>
                      <a:pt x="5151" y="11098"/>
                      <a:pt x="5096" y="11016"/>
                    </a:cubicBezTo>
                    <a:lnTo>
                      <a:pt x="4797" y="10444"/>
                    </a:lnTo>
                    <a:cubicBezTo>
                      <a:pt x="4606" y="10117"/>
                      <a:pt x="4415" y="9736"/>
                      <a:pt x="4224" y="9381"/>
                    </a:cubicBezTo>
                    <a:cubicBezTo>
                      <a:pt x="3816" y="8646"/>
                      <a:pt x="3461" y="7910"/>
                      <a:pt x="3080" y="7174"/>
                    </a:cubicBezTo>
                    <a:cubicBezTo>
                      <a:pt x="2371" y="5676"/>
                      <a:pt x="1717" y="4150"/>
                      <a:pt x="1145" y="2624"/>
                    </a:cubicBezTo>
                    <a:cubicBezTo>
                      <a:pt x="818" y="1752"/>
                      <a:pt x="519" y="880"/>
                      <a:pt x="137" y="35"/>
                    </a:cubicBezTo>
                    <a:cubicBezTo>
                      <a:pt x="121" y="10"/>
                      <a:pt x="101"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5340650" y="3122750"/>
                <a:ext cx="207200" cy="214225"/>
              </a:xfrm>
              <a:custGeom>
                <a:avLst/>
                <a:gdLst/>
                <a:ahLst/>
                <a:cxnLst/>
                <a:rect l="l" t="t" r="r" b="b"/>
                <a:pathLst>
                  <a:path w="8288" h="8569" extrusionOk="0">
                    <a:moveTo>
                      <a:pt x="114" y="1"/>
                    </a:moveTo>
                    <a:cubicBezTo>
                      <a:pt x="51" y="1"/>
                      <a:pt x="0" y="78"/>
                      <a:pt x="41" y="139"/>
                    </a:cubicBezTo>
                    <a:cubicBezTo>
                      <a:pt x="96" y="221"/>
                      <a:pt x="123" y="302"/>
                      <a:pt x="150" y="411"/>
                    </a:cubicBezTo>
                    <a:cubicBezTo>
                      <a:pt x="205" y="493"/>
                      <a:pt x="259" y="575"/>
                      <a:pt x="314" y="657"/>
                    </a:cubicBezTo>
                    <a:cubicBezTo>
                      <a:pt x="395" y="793"/>
                      <a:pt x="504" y="956"/>
                      <a:pt x="613" y="1120"/>
                    </a:cubicBezTo>
                    <a:cubicBezTo>
                      <a:pt x="831" y="1419"/>
                      <a:pt x="1077" y="1746"/>
                      <a:pt x="1322" y="2046"/>
                    </a:cubicBezTo>
                    <a:cubicBezTo>
                      <a:pt x="1785" y="2646"/>
                      <a:pt x="2276" y="3218"/>
                      <a:pt x="2766" y="3790"/>
                    </a:cubicBezTo>
                    <a:cubicBezTo>
                      <a:pt x="3774" y="4907"/>
                      <a:pt x="4864" y="5970"/>
                      <a:pt x="5981" y="7005"/>
                    </a:cubicBezTo>
                    <a:cubicBezTo>
                      <a:pt x="6308" y="7278"/>
                      <a:pt x="6635" y="7550"/>
                      <a:pt x="6962" y="7823"/>
                    </a:cubicBezTo>
                    <a:cubicBezTo>
                      <a:pt x="7126" y="7986"/>
                      <a:pt x="7289" y="8122"/>
                      <a:pt x="7480" y="8231"/>
                    </a:cubicBezTo>
                    <a:cubicBezTo>
                      <a:pt x="7562" y="8313"/>
                      <a:pt x="7643" y="8368"/>
                      <a:pt x="7725" y="8422"/>
                    </a:cubicBezTo>
                    <a:cubicBezTo>
                      <a:pt x="7834" y="8477"/>
                      <a:pt x="7943" y="8531"/>
                      <a:pt x="8052" y="8558"/>
                    </a:cubicBezTo>
                    <a:cubicBezTo>
                      <a:pt x="8065" y="8565"/>
                      <a:pt x="8079" y="8568"/>
                      <a:pt x="8092" y="8568"/>
                    </a:cubicBezTo>
                    <a:cubicBezTo>
                      <a:pt x="8191" y="8568"/>
                      <a:pt x="8287" y="8409"/>
                      <a:pt x="8216" y="8313"/>
                    </a:cubicBezTo>
                    <a:cubicBezTo>
                      <a:pt x="8188" y="8231"/>
                      <a:pt x="8134" y="8150"/>
                      <a:pt x="8079" y="8095"/>
                    </a:cubicBezTo>
                    <a:cubicBezTo>
                      <a:pt x="8025" y="8013"/>
                      <a:pt x="7943" y="7959"/>
                      <a:pt x="7861" y="7904"/>
                    </a:cubicBezTo>
                    <a:cubicBezTo>
                      <a:pt x="7725" y="7768"/>
                      <a:pt x="7589" y="7632"/>
                      <a:pt x="7425" y="7523"/>
                    </a:cubicBezTo>
                    <a:cubicBezTo>
                      <a:pt x="7153" y="7278"/>
                      <a:pt x="6853" y="7033"/>
                      <a:pt x="6581" y="6787"/>
                    </a:cubicBezTo>
                    <a:cubicBezTo>
                      <a:pt x="6009" y="6297"/>
                      <a:pt x="5464" y="5752"/>
                      <a:pt x="4919" y="5234"/>
                    </a:cubicBezTo>
                    <a:cubicBezTo>
                      <a:pt x="3829" y="4199"/>
                      <a:pt x="2820" y="3082"/>
                      <a:pt x="1840" y="1937"/>
                    </a:cubicBezTo>
                    <a:cubicBezTo>
                      <a:pt x="1567" y="1610"/>
                      <a:pt x="1295" y="1283"/>
                      <a:pt x="1049" y="956"/>
                    </a:cubicBezTo>
                    <a:cubicBezTo>
                      <a:pt x="913" y="793"/>
                      <a:pt x="777" y="629"/>
                      <a:pt x="641" y="466"/>
                    </a:cubicBezTo>
                    <a:cubicBezTo>
                      <a:pt x="559" y="411"/>
                      <a:pt x="504" y="330"/>
                      <a:pt x="423" y="248"/>
                    </a:cubicBezTo>
                    <a:cubicBezTo>
                      <a:pt x="368" y="193"/>
                      <a:pt x="259" y="112"/>
                      <a:pt x="177" y="30"/>
                    </a:cubicBezTo>
                    <a:cubicBezTo>
                      <a:pt x="157" y="9"/>
                      <a:pt x="135"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5264225" y="2894025"/>
                <a:ext cx="261150" cy="380275"/>
              </a:xfrm>
              <a:custGeom>
                <a:avLst/>
                <a:gdLst/>
                <a:ahLst/>
                <a:cxnLst/>
                <a:rect l="l" t="t" r="r" b="b"/>
                <a:pathLst>
                  <a:path w="10446" h="15211" extrusionOk="0">
                    <a:moveTo>
                      <a:pt x="65" y="0"/>
                    </a:moveTo>
                    <a:cubicBezTo>
                      <a:pt x="33" y="0"/>
                      <a:pt x="0" y="32"/>
                      <a:pt x="19" y="51"/>
                    </a:cubicBezTo>
                    <a:cubicBezTo>
                      <a:pt x="101" y="350"/>
                      <a:pt x="155" y="623"/>
                      <a:pt x="237" y="923"/>
                    </a:cubicBezTo>
                    <a:cubicBezTo>
                      <a:pt x="319" y="1195"/>
                      <a:pt x="428" y="1495"/>
                      <a:pt x="537" y="1767"/>
                    </a:cubicBezTo>
                    <a:cubicBezTo>
                      <a:pt x="728" y="2340"/>
                      <a:pt x="973" y="2885"/>
                      <a:pt x="1218" y="3430"/>
                    </a:cubicBezTo>
                    <a:cubicBezTo>
                      <a:pt x="1709" y="4547"/>
                      <a:pt x="2281" y="5609"/>
                      <a:pt x="2907" y="6645"/>
                    </a:cubicBezTo>
                    <a:cubicBezTo>
                      <a:pt x="3507" y="7653"/>
                      <a:pt x="4161" y="8661"/>
                      <a:pt x="4897" y="9615"/>
                    </a:cubicBezTo>
                    <a:cubicBezTo>
                      <a:pt x="5605" y="10596"/>
                      <a:pt x="6368" y="11549"/>
                      <a:pt x="7185" y="12449"/>
                    </a:cubicBezTo>
                    <a:cubicBezTo>
                      <a:pt x="7594" y="12885"/>
                      <a:pt x="8003" y="13321"/>
                      <a:pt x="8439" y="13729"/>
                    </a:cubicBezTo>
                    <a:cubicBezTo>
                      <a:pt x="8875" y="14165"/>
                      <a:pt x="9311" y="14601"/>
                      <a:pt x="9801" y="14983"/>
                    </a:cubicBezTo>
                    <a:cubicBezTo>
                      <a:pt x="9856" y="15010"/>
                      <a:pt x="9910" y="15064"/>
                      <a:pt x="9992" y="15119"/>
                    </a:cubicBezTo>
                    <a:cubicBezTo>
                      <a:pt x="10046" y="15146"/>
                      <a:pt x="10128" y="15173"/>
                      <a:pt x="10183" y="15201"/>
                    </a:cubicBezTo>
                    <a:cubicBezTo>
                      <a:pt x="10202" y="15207"/>
                      <a:pt x="10221" y="15210"/>
                      <a:pt x="10239" y="15210"/>
                    </a:cubicBezTo>
                    <a:cubicBezTo>
                      <a:pt x="10370" y="15210"/>
                      <a:pt x="10445" y="15051"/>
                      <a:pt x="10373" y="14955"/>
                    </a:cubicBezTo>
                    <a:cubicBezTo>
                      <a:pt x="10210" y="14710"/>
                      <a:pt x="10019" y="14465"/>
                      <a:pt x="9774" y="14274"/>
                    </a:cubicBezTo>
                    <a:lnTo>
                      <a:pt x="9147" y="13675"/>
                    </a:lnTo>
                    <a:cubicBezTo>
                      <a:pt x="8711" y="13239"/>
                      <a:pt x="8303" y="12830"/>
                      <a:pt x="7894" y="12394"/>
                    </a:cubicBezTo>
                    <a:cubicBezTo>
                      <a:pt x="7076" y="11522"/>
                      <a:pt x="6313" y="10623"/>
                      <a:pt x="5578" y="9697"/>
                    </a:cubicBezTo>
                    <a:cubicBezTo>
                      <a:pt x="4869" y="8743"/>
                      <a:pt x="4188" y="7762"/>
                      <a:pt x="3534" y="6754"/>
                    </a:cubicBezTo>
                    <a:cubicBezTo>
                      <a:pt x="2907" y="5718"/>
                      <a:pt x="2335" y="4710"/>
                      <a:pt x="1818" y="3620"/>
                    </a:cubicBezTo>
                    <a:cubicBezTo>
                      <a:pt x="1545" y="3103"/>
                      <a:pt x="1300" y="2558"/>
                      <a:pt x="1055" y="2013"/>
                    </a:cubicBezTo>
                    <a:cubicBezTo>
                      <a:pt x="918" y="1740"/>
                      <a:pt x="782" y="1468"/>
                      <a:pt x="673" y="1195"/>
                    </a:cubicBezTo>
                    <a:cubicBezTo>
                      <a:pt x="537" y="923"/>
                      <a:pt x="428" y="650"/>
                      <a:pt x="292" y="405"/>
                    </a:cubicBezTo>
                    <a:cubicBezTo>
                      <a:pt x="210" y="269"/>
                      <a:pt x="155" y="133"/>
                      <a:pt x="101" y="24"/>
                    </a:cubicBezTo>
                    <a:cubicBezTo>
                      <a:pt x="92" y="7"/>
                      <a:pt x="79"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5288800" y="2893800"/>
                <a:ext cx="130300" cy="200275"/>
              </a:xfrm>
              <a:custGeom>
                <a:avLst/>
                <a:gdLst/>
                <a:ahLst/>
                <a:cxnLst/>
                <a:rect l="l" t="t" r="r" b="b"/>
                <a:pathLst>
                  <a:path w="5212" h="8011" extrusionOk="0">
                    <a:moveTo>
                      <a:pt x="114" y="0"/>
                    </a:moveTo>
                    <a:cubicBezTo>
                      <a:pt x="56" y="0"/>
                      <a:pt x="0" y="47"/>
                      <a:pt x="17" y="114"/>
                    </a:cubicBezTo>
                    <a:cubicBezTo>
                      <a:pt x="399" y="1286"/>
                      <a:pt x="889" y="2403"/>
                      <a:pt x="1516" y="3466"/>
                    </a:cubicBezTo>
                    <a:cubicBezTo>
                      <a:pt x="2142" y="4528"/>
                      <a:pt x="2824" y="5537"/>
                      <a:pt x="3559" y="6490"/>
                    </a:cubicBezTo>
                    <a:cubicBezTo>
                      <a:pt x="3777" y="6763"/>
                      <a:pt x="3995" y="7035"/>
                      <a:pt x="4186" y="7280"/>
                    </a:cubicBezTo>
                    <a:cubicBezTo>
                      <a:pt x="4295" y="7417"/>
                      <a:pt x="4431" y="7526"/>
                      <a:pt x="4568" y="7662"/>
                    </a:cubicBezTo>
                    <a:cubicBezTo>
                      <a:pt x="4676" y="7771"/>
                      <a:pt x="4813" y="7880"/>
                      <a:pt x="4949" y="7989"/>
                    </a:cubicBezTo>
                    <a:cubicBezTo>
                      <a:pt x="4979" y="8004"/>
                      <a:pt x="5008" y="8011"/>
                      <a:pt x="5034" y="8011"/>
                    </a:cubicBezTo>
                    <a:cubicBezTo>
                      <a:pt x="5147" y="8011"/>
                      <a:pt x="5211" y="7882"/>
                      <a:pt x="5167" y="7771"/>
                    </a:cubicBezTo>
                    <a:cubicBezTo>
                      <a:pt x="5085" y="7635"/>
                      <a:pt x="5003" y="7526"/>
                      <a:pt x="4922" y="7417"/>
                    </a:cubicBezTo>
                    <a:cubicBezTo>
                      <a:pt x="4813" y="7280"/>
                      <a:pt x="4731" y="7171"/>
                      <a:pt x="4649" y="7035"/>
                    </a:cubicBezTo>
                    <a:cubicBezTo>
                      <a:pt x="4459" y="6790"/>
                      <a:pt x="4241" y="6572"/>
                      <a:pt x="4050" y="6327"/>
                    </a:cubicBezTo>
                    <a:cubicBezTo>
                      <a:pt x="3696" y="5864"/>
                      <a:pt x="3341" y="5400"/>
                      <a:pt x="3014" y="4910"/>
                    </a:cubicBezTo>
                    <a:cubicBezTo>
                      <a:pt x="2306" y="3929"/>
                      <a:pt x="1706" y="2921"/>
                      <a:pt x="1134" y="1858"/>
                    </a:cubicBezTo>
                    <a:cubicBezTo>
                      <a:pt x="835" y="1259"/>
                      <a:pt x="535" y="632"/>
                      <a:pt x="208" y="60"/>
                    </a:cubicBezTo>
                    <a:cubicBezTo>
                      <a:pt x="187" y="18"/>
                      <a:pt x="150"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6949750" y="1727225"/>
                <a:ext cx="293175" cy="363650"/>
              </a:xfrm>
              <a:custGeom>
                <a:avLst/>
                <a:gdLst/>
                <a:ahLst/>
                <a:cxnLst/>
                <a:rect l="l" t="t" r="r" b="b"/>
                <a:pathLst>
                  <a:path w="11727" h="14546" extrusionOk="0">
                    <a:moveTo>
                      <a:pt x="204" y="0"/>
                    </a:moveTo>
                    <a:cubicBezTo>
                      <a:pt x="80" y="0"/>
                      <a:pt x="1" y="151"/>
                      <a:pt x="92" y="265"/>
                    </a:cubicBezTo>
                    <a:cubicBezTo>
                      <a:pt x="282" y="483"/>
                      <a:pt x="527" y="646"/>
                      <a:pt x="773" y="837"/>
                    </a:cubicBezTo>
                    <a:cubicBezTo>
                      <a:pt x="991" y="1028"/>
                      <a:pt x="1209" y="1219"/>
                      <a:pt x="1454" y="1409"/>
                    </a:cubicBezTo>
                    <a:cubicBezTo>
                      <a:pt x="1890" y="1791"/>
                      <a:pt x="2353" y="2200"/>
                      <a:pt x="2816" y="2608"/>
                    </a:cubicBezTo>
                    <a:cubicBezTo>
                      <a:pt x="3688" y="3399"/>
                      <a:pt x="4506" y="4270"/>
                      <a:pt x="5323" y="5170"/>
                    </a:cubicBezTo>
                    <a:cubicBezTo>
                      <a:pt x="6086" y="6042"/>
                      <a:pt x="6849" y="6968"/>
                      <a:pt x="7530" y="7949"/>
                    </a:cubicBezTo>
                    <a:cubicBezTo>
                      <a:pt x="8239" y="8903"/>
                      <a:pt x="8893" y="9911"/>
                      <a:pt x="9492" y="10946"/>
                    </a:cubicBezTo>
                    <a:cubicBezTo>
                      <a:pt x="9792" y="11464"/>
                      <a:pt x="10064" y="11982"/>
                      <a:pt x="10337" y="12527"/>
                    </a:cubicBezTo>
                    <a:cubicBezTo>
                      <a:pt x="10473" y="12799"/>
                      <a:pt x="10609" y="13072"/>
                      <a:pt x="10745" y="13317"/>
                    </a:cubicBezTo>
                    <a:cubicBezTo>
                      <a:pt x="10882" y="13589"/>
                      <a:pt x="10991" y="13862"/>
                      <a:pt x="11154" y="14134"/>
                    </a:cubicBezTo>
                    <a:cubicBezTo>
                      <a:pt x="11181" y="14189"/>
                      <a:pt x="11209" y="14270"/>
                      <a:pt x="11236" y="14325"/>
                    </a:cubicBezTo>
                    <a:cubicBezTo>
                      <a:pt x="11290" y="14379"/>
                      <a:pt x="11345" y="14461"/>
                      <a:pt x="11399" y="14488"/>
                    </a:cubicBezTo>
                    <a:cubicBezTo>
                      <a:pt x="11448" y="14527"/>
                      <a:pt x="11499" y="14545"/>
                      <a:pt x="11547" y="14545"/>
                    </a:cubicBezTo>
                    <a:cubicBezTo>
                      <a:pt x="11634" y="14545"/>
                      <a:pt x="11709" y="14485"/>
                      <a:pt x="11726" y="14379"/>
                    </a:cubicBezTo>
                    <a:cubicBezTo>
                      <a:pt x="11726" y="14298"/>
                      <a:pt x="11699" y="14216"/>
                      <a:pt x="11699" y="14161"/>
                    </a:cubicBezTo>
                    <a:cubicBezTo>
                      <a:pt x="11672" y="14080"/>
                      <a:pt x="11645" y="13998"/>
                      <a:pt x="11617" y="13916"/>
                    </a:cubicBezTo>
                    <a:cubicBezTo>
                      <a:pt x="11563" y="13780"/>
                      <a:pt x="11508" y="13617"/>
                      <a:pt x="11427" y="13480"/>
                    </a:cubicBezTo>
                    <a:cubicBezTo>
                      <a:pt x="11318" y="13208"/>
                      <a:pt x="11181" y="12935"/>
                      <a:pt x="11045" y="12663"/>
                    </a:cubicBezTo>
                    <a:cubicBezTo>
                      <a:pt x="10773" y="12118"/>
                      <a:pt x="10500" y="11573"/>
                      <a:pt x="10201" y="11055"/>
                    </a:cubicBezTo>
                    <a:cubicBezTo>
                      <a:pt x="9601" y="9993"/>
                      <a:pt x="8974" y="8984"/>
                      <a:pt x="8266" y="8003"/>
                    </a:cubicBezTo>
                    <a:cubicBezTo>
                      <a:pt x="7557" y="7023"/>
                      <a:pt x="6795" y="6042"/>
                      <a:pt x="6004" y="5142"/>
                    </a:cubicBezTo>
                    <a:cubicBezTo>
                      <a:pt x="5187" y="4243"/>
                      <a:pt x="4342" y="3371"/>
                      <a:pt x="3470" y="2554"/>
                    </a:cubicBezTo>
                    <a:cubicBezTo>
                      <a:pt x="2571" y="1736"/>
                      <a:pt x="1645" y="973"/>
                      <a:pt x="636" y="265"/>
                    </a:cubicBezTo>
                    <a:cubicBezTo>
                      <a:pt x="527" y="183"/>
                      <a:pt x="391" y="102"/>
                      <a:pt x="282" y="20"/>
                    </a:cubicBezTo>
                    <a:cubicBezTo>
                      <a:pt x="255" y="6"/>
                      <a:pt x="229"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7002550" y="1815400"/>
                <a:ext cx="197650" cy="247225"/>
              </a:xfrm>
              <a:custGeom>
                <a:avLst/>
                <a:gdLst/>
                <a:ahLst/>
                <a:cxnLst/>
                <a:rect l="l" t="t" r="r" b="b"/>
                <a:pathLst>
                  <a:path w="7906" h="9889" extrusionOk="0">
                    <a:moveTo>
                      <a:pt x="51" y="1"/>
                    </a:moveTo>
                    <a:cubicBezTo>
                      <a:pt x="15" y="1"/>
                      <a:pt x="1" y="45"/>
                      <a:pt x="23" y="90"/>
                    </a:cubicBezTo>
                    <a:lnTo>
                      <a:pt x="23" y="62"/>
                    </a:lnTo>
                    <a:lnTo>
                      <a:pt x="922" y="880"/>
                    </a:lnTo>
                    <a:cubicBezTo>
                      <a:pt x="1222" y="1152"/>
                      <a:pt x="1522" y="1425"/>
                      <a:pt x="1821" y="1697"/>
                    </a:cubicBezTo>
                    <a:cubicBezTo>
                      <a:pt x="2094" y="1997"/>
                      <a:pt x="2366" y="2269"/>
                      <a:pt x="2666" y="2569"/>
                    </a:cubicBezTo>
                    <a:cubicBezTo>
                      <a:pt x="2939" y="2842"/>
                      <a:pt x="3211" y="3169"/>
                      <a:pt x="3484" y="3468"/>
                    </a:cubicBezTo>
                    <a:cubicBezTo>
                      <a:pt x="4519" y="4667"/>
                      <a:pt x="5473" y="5975"/>
                      <a:pt x="6263" y="7392"/>
                    </a:cubicBezTo>
                    <a:cubicBezTo>
                      <a:pt x="6481" y="7773"/>
                      <a:pt x="6699" y="8182"/>
                      <a:pt x="6890" y="8564"/>
                    </a:cubicBezTo>
                    <a:cubicBezTo>
                      <a:pt x="7108" y="8972"/>
                      <a:pt x="7298" y="9408"/>
                      <a:pt x="7516" y="9790"/>
                    </a:cubicBezTo>
                    <a:cubicBezTo>
                      <a:pt x="7555" y="9858"/>
                      <a:pt x="7619" y="9888"/>
                      <a:pt x="7682" y="9888"/>
                    </a:cubicBezTo>
                    <a:cubicBezTo>
                      <a:pt x="7795" y="9888"/>
                      <a:pt x="7905" y="9793"/>
                      <a:pt x="7871" y="9654"/>
                    </a:cubicBezTo>
                    <a:cubicBezTo>
                      <a:pt x="7598" y="8863"/>
                      <a:pt x="7271" y="8100"/>
                      <a:pt x="6835" y="7392"/>
                    </a:cubicBezTo>
                    <a:cubicBezTo>
                      <a:pt x="6454" y="6684"/>
                      <a:pt x="6018" y="6002"/>
                      <a:pt x="5527" y="5321"/>
                    </a:cubicBezTo>
                    <a:cubicBezTo>
                      <a:pt x="4601" y="3986"/>
                      <a:pt x="3484" y="2733"/>
                      <a:pt x="2285" y="1643"/>
                    </a:cubicBezTo>
                    <a:cubicBezTo>
                      <a:pt x="1604" y="1016"/>
                      <a:pt x="868" y="471"/>
                      <a:pt x="78" y="8"/>
                    </a:cubicBezTo>
                    <a:cubicBezTo>
                      <a:pt x="68" y="3"/>
                      <a:pt x="59"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6703050" y="3337200"/>
                <a:ext cx="235125" cy="153025"/>
              </a:xfrm>
              <a:custGeom>
                <a:avLst/>
                <a:gdLst/>
                <a:ahLst/>
                <a:cxnLst/>
                <a:rect l="l" t="t" r="r" b="b"/>
                <a:pathLst>
                  <a:path w="9405" h="6121" extrusionOk="0">
                    <a:moveTo>
                      <a:pt x="9310" y="0"/>
                    </a:moveTo>
                    <a:cubicBezTo>
                      <a:pt x="9299" y="0"/>
                      <a:pt x="9288" y="3"/>
                      <a:pt x="9278" y="8"/>
                    </a:cubicBezTo>
                    <a:lnTo>
                      <a:pt x="9278" y="35"/>
                    </a:lnTo>
                    <a:cubicBezTo>
                      <a:pt x="9142" y="144"/>
                      <a:pt x="9006" y="253"/>
                      <a:pt x="8870" y="362"/>
                    </a:cubicBezTo>
                    <a:cubicBezTo>
                      <a:pt x="8733" y="471"/>
                      <a:pt x="8597" y="607"/>
                      <a:pt x="8461" y="716"/>
                    </a:cubicBezTo>
                    <a:cubicBezTo>
                      <a:pt x="8188" y="934"/>
                      <a:pt x="7916" y="1179"/>
                      <a:pt x="7643" y="1397"/>
                    </a:cubicBezTo>
                    <a:cubicBezTo>
                      <a:pt x="7098" y="1861"/>
                      <a:pt x="6554" y="2297"/>
                      <a:pt x="5981" y="2705"/>
                    </a:cubicBezTo>
                    <a:cubicBezTo>
                      <a:pt x="4810" y="3550"/>
                      <a:pt x="3583" y="4286"/>
                      <a:pt x="2276" y="4885"/>
                    </a:cubicBezTo>
                    <a:cubicBezTo>
                      <a:pt x="1921" y="5076"/>
                      <a:pt x="1540" y="5239"/>
                      <a:pt x="1186" y="5403"/>
                    </a:cubicBezTo>
                    <a:lnTo>
                      <a:pt x="913" y="5512"/>
                    </a:lnTo>
                    <a:cubicBezTo>
                      <a:pt x="859" y="5539"/>
                      <a:pt x="804" y="5539"/>
                      <a:pt x="777" y="5566"/>
                    </a:cubicBezTo>
                    <a:cubicBezTo>
                      <a:pt x="722" y="5594"/>
                      <a:pt x="695" y="5621"/>
                      <a:pt x="641" y="5648"/>
                    </a:cubicBezTo>
                    <a:cubicBezTo>
                      <a:pt x="477" y="5757"/>
                      <a:pt x="286" y="5812"/>
                      <a:pt x="96" y="5920"/>
                    </a:cubicBezTo>
                    <a:cubicBezTo>
                      <a:pt x="0" y="5968"/>
                      <a:pt x="30" y="6121"/>
                      <a:pt x="131" y="6121"/>
                    </a:cubicBezTo>
                    <a:cubicBezTo>
                      <a:pt x="145" y="6121"/>
                      <a:pt x="161" y="6118"/>
                      <a:pt x="177" y="6111"/>
                    </a:cubicBezTo>
                    <a:cubicBezTo>
                      <a:pt x="341" y="6084"/>
                      <a:pt x="532" y="6029"/>
                      <a:pt x="695" y="5975"/>
                    </a:cubicBezTo>
                    <a:cubicBezTo>
                      <a:pt x="777" y="5948"/>
                      <a:pt x="859" y="5948"/>
                      <a:pt x="968" y="5920"/>
                    </a:cubicBezTo>
                    <a:cubicBezTo>
                      <a:pt x="1049" y="5893"/>
                      <a:pt x="1131" y="5866"/>
                      <a:pt x="1213" y="5812"/>
                    </a:cubicBezTo>
                    <a:cubicBezTo>
                      <a:pt x="1567" y="5703"/>
                      <a:pt x="1894" y="5539"/>
                      <a:pt x="2248" y="5403"/>
                    </a:cubicBezTo>
                    <a:cubicBezTo>
                      <a:pt x="2902" y="5103"/>
                      <a:pt x="3529" y="4749"/>
                      <a:pt x="4156" y="4395"/>
                    </a:cubicBezTo>
                    <a:cubicBezTo>
                      <a:pt x="5409" y="3659"/>
                      <a:pt x="6581" y="2814"/>
                      <a:pt x="7671" y="1861"/>
                    </a:cubicBezTo>
                    <a:cubicBezTo>
                      <a:pt x="7998" y="1615"/>
                      <a:pt x="8297" y="1343"/>
                      <a:pt x="8570" y="1043"/>
                    </a:cubicBezTo>
                    <a:cubicBezTo>
                      <a:pt x="8706" y="880"/>
                      <a:pt x="8842" y="743"/>
                      <a:pt x="8979" y="580"/>
                    </a:cubicBezTo>
                    <a:lnTo>
                      <a:pt x="9169" y="362"/>
                    </a:lnTo>
                    <a:cubicBezTo>
                      <a:pt x="9251" y="280"/>
                      <a:pt x="9306" y="171"/>
                      <a:pt x="9360" y="89"/>
                    </a:cubicBezTo>
                    <a:cubicBezTo>
                      <a:pt x="9405" y="45"/>
                      <a:pt x="9358" y="0"/>
                      <a:pt x="9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6468600" y="3504950"/>
                <a:ext cx="206200" cy="58050"/>
              </a:xfrm>
              <a:custGeom>
                <a:avLst/>
                <a:gdLst/>
                <a:ahLst/>
                <a:cxnLst/>
                <a:rect l="l" t="t" r="r" b="b"/>
                <a:pathLst>
                  <a:path w="8248" h="2322" extrusionOk="0">
                    <a:moveTo>
                      <a:pt x="8139" y="1"/>
                    </a:moveTo>
                    <a:cubicBezTo>
                      <a:pt x="8002" y="1"/>
                      <a:pt x="7866" y="1"/>
                      <a:pt x="7757" y="28"/>
                    </a:cubicBezTo>
                    <a:lnTo>
                      <a:pt x="7321" y="137"/>
                    </a:lnTo>
                    <a:cubicBezTo>
                      <a:pt x="7076" y="191"/>
                      <a:pt x="6803" y="246"/>
                      <a:pt x="6531" y="328"/>
                    </a:cubicBezTo>
                    <a:cubicBezTo>
                      <a:pt x="6013" y="464"/>
                      <a:pt x="5496" y="600"/>
                      <a:pt x="4978" y="736"/>
                    </a:cubicBezTo>
                    <a:cubicBezTo>
                      <a:pt x="3915" y="1009"/>
                      <a:pt x="2880" y="1281"/>
                      <a:pt x="1817" y="1581"/>
                    </a:cubicBezTo>
                    <a:cubicBezTo>
                      <a:pt x="1218" y="1745"/>
                      <a:pt x="645" y="1935"/>
                      <a:pt x="73" y="2181"/>
                    </a:cubicBezTo>
                    <a:cubicBezTo>
                      <a:pt x="0" y="2229"/>
                      <a:pt x="36" y="2321"/>
                      <a:pt x="102" y="2321"/>
                    </a:cubicBezTo>
                    <a:cubicBezTo>
                      <a:pt x="110" y="2321"/>
                      <a:pt x="119" y="2320"/>
                      <a:pt x="128" y="2317"/>
                    </a:cubicBezTo>
                    <a:cubicBezTo>
                      <a:pt x="645" y="2262"/>
                      <a:pt x="1190" y="2153"/>
                      <a:pt x="1708" y="2017"/>
                    </a:cubicBezTo>
                    <a:cubicBezTo>
                      <a:pt x="2253" y="1908"/>
                      <a:pt x="2771" y="1745"/>
                      <a:pt x="3288" y="1608"/>
                    </a:cubicBezTo>
                    <a:cubicBezTo>
                      <a:pt x="4324" y="1309"/>
                      <a:pt x="5387" y="1036"/>
                      <a:pt x="6422" y="736"/>
                    </a:cubicBezTo>
                    <a:lnTo>
                      <a:pt x="7321" y="464"/>
                    </a:lnTo>
                    <a:cubicBezTo>
                      <a:pt x="7457" y="437"/>
                      <a:pt x="7621" y="382"/>
                      <a:pt x="7757" y="328"/>
                    </a:cubicBezTo>
                    <a:cubicBezTo>
                      <a:pt x="7893" y="273"/>
                      <a:pt x="8057" y="219"/>
                      <a:pt x="8166" y="137"/>
                    </a:cubicBezTo>
                    <a:cubicBezTo>
                      <a:pt x="8248" y="110"/>
                      <a:pt x="8220" y="1"/>
                      <a:pt x="8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43"/>
            <p:cNvGrpSpPr/>
            <p:nvPr/>
          </p:nvGrpSpPr>
          <p:grpSpPr>
            <a:xfrm flipH="1">
              <a:off x="4735840" y="1269206"/>
              <a:ext cx="414425" cy="294200"/>
              <a:chOff x="4636400" y="2655400"/>
              <a:chExt cx="414425" cy="294200"/>
            </a:xfrm>
          </p:grpSpPr>
          <p:sp>
            <p:nvSpPr>
              <p:cNvPr id="977" name="Google Shape;977;p43"/>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43"/>
            <p:cNvGrpSpPr/>
            <p:nvPr/>
          </p:nvGrpSpPr>
          <p:grpSpPr>
            <a:xfrm rot="-1747851" flipH="1">
              <a:off x="5604092" y="1512899"/>
              <a:ext cx="455645" cy="649767"/>
              <a:chOff x="8229025" y="-95525"/>
              <a:chExt cx="455650" cy="649775"/>
            </a:xfrm>
          </p:grpSpPr>
          <p:sp>
            <p:nvSpPr>
              <p:cNvPr id="985" name="Google Shape;985;p43"/>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43"/>
            <p:cNvGrpSpPr/>
            <p:nvPr/>
          </p:nvGrpSpPr>
          <p:grpSpPr>
            <a:xfrm flipH="1">
              <a:off x="5152840" y="483994"/>
              <a:ext cx="728500" cy="639525"/>
              <a:chOff x="1434550" y="4732575"/>
              <a:chExt cx="728500" cy="639525"/>
            </a:xfrm>
          </p:grpSpPr>
          <p:sp>
            <p:nvSpPr>
              <p:cNvPr id="994" name="Google Shape;994;p43"/>
              <p:cNvSpPr/>
              <p:nvPr/>
            </p:nvSpPr>
            <p:spPr>
              <a:xfrm>
                <a:off x="1496550" y="4768700"/>
                <a:ext cx="328700" cy="453250"/>
              </a:xfrm>
              <a:custGeom>
                <a:avLst/>
                <a:gdLst/>
                <a:ahLst/>
                <a:cxnLst/>
                <a:rect l="l" t="t" r="r" b="b"/>
                <a:pathLst>
                  <a:path w="13148" h="18130" extrusionOk="0">
                    <a:moveTo>
                      <a:pt x="4900" y="2544"/>
                    </a:moveTo>
                    <a:cubicBezTo>
                      <a:pt x="5151" y="2544"/>
                      <a:pt x="5233" y="3045"/>
                      <a:pt x="4977" y="3173"/>
                    </a:cubicBezTo>
                    <a:cubicBezTo>
                      <a:pt x="4072" y="3684"/>
                      <a:pt x="3342" y="4457"/>
                      <a:pt x="2919" y="5405"/>
                    </a:cubicBezTo>
                    <a:cubicBezTo>
                      <a:pt x="2855" y="5534"/>
                      <a:pt x="2758" y="5588"/>
                      <a:pt x="2665" y="5588"/>
                    </a:cubicBezTo>
                    <a:cubicBezTo>
                      <a:pt x="2486" y="5588"/>
                      <a:pt x="2322" y="5388"/>
                      <a:pt x="2438" y="5157"/>
                    </a:cubicBezTo>
                    <a:cubicBezTo>
                      <a:pt x="2919" y="4077"/>
                      <a:pt x="3736" y="3158"/>
                      <a:pt x="4787" y="2575"/>
                    </a:cubicBezTo>
                    <a:cubicBezTo>
                      <a:pt x="4827" y="2553"/>
                      <a:pt x="4865" y="2544"/>
                      <a:pt x="4900" y="2544"/>
                    </a:cubicBezTo>
                    <a:close/>
                    <a:moveTo>
                      <a:pt x="7193" y="1"/>
                    </a:moveTo>
                    <a:cubicBezTo>
                      <a:pt x="5007" y="1"/>
                      <a:pt x="3079" y="749"/>
                      <a:pt x="1723" y="3290"/>
                    </a:cubicBezTo>
                    <a:cubicBezTo>
                      <a:pt x="205" y="6120"/>
                      <a:pt x="395" y="9155"/>
                      <a:pt x="482" y="12249"/>
                    </a:cubicBezTo>
                    <a:cubicBezTo>
                      <a:pt x="555" y="14219"/>
                      <a:pt x="395" y="16203"/>
                      <a:pt x="1" y="18129"/>
                    </a:cubicBezTo>
                    <a:cubicBezTo>
                      <a:pt x="2073" y="14992"/>
                      <a:pt x="1781" y="11315"/>
                      <a:pt x="3109" y="7740"/>
                    </a:cubicBezTo>
                    <a:cubicBezTo>
                      <a:pt x="4116" y="5041"/>
                      <a:pt x="6275" y="3173"/>
                      <a:pt x="8931" y="2166"/>
                    </a:cubicBezTo>
                    <a:cubicBezTo>
                      <a:pt x="10303" y="1641"/>
                      <a:pt x="11703" y="1232"/>
                      <a:pt x="13148" y="926"/>
                    </a:cubicBezTo>
                    <a:cubicBezTo>
                      <a:pt x="12579" y="838"/>
                      <a:pt x="12024" y="721"/>
                      <a:pt x="11441" y="605"/>
                    </a:cubicBezTo>
                    <a:cubicBezTo>
                      <a:pt x="9976" y="283"/>
                      <a:pt x="8536" y="1"/>
                      <a:pt x="7193" y="1"/>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1495100" y="5150425"/>
                <a:ext cx="491400" cy="190900"/>
              </a:xfrm>
              <a:custGeom>
                <a:avLst/>
                <a:gdLst/>
                <a:ahLst/>
                <a:cxnLst/>
                <a:rect l="l" t="t" r="r" b="b"/>
                <a:pathLst>
                  <a:path w="19656" h="7636" extrusionOk="0">
                    <a:moveTo>
                      <a:pt x="14797" y="3413"/>
                    </a:moveTo>
                    <a:cubicBezTo>
                      <a:pt x="14940" y="3413"/>
                      <a:pt x="15076" y="3531"/>
                      <a:pt x="15044" y="3750"/>
                    </a:cubicBezTo>
                    <a:lnTo>
                      <a:pt x="15030" y="3823"/>
                    </a:lnTo>
                    <a:cubicBezTo>
                      <a:pt x="15003" y="4013"/>
                      <a:pt x="14878" y="4102"/>
                      <a:pt x="14758" y="4102"/>
                    </a:cubicBezTo>
                    <a:cubicBezTo>
                      <a:pt x="14620" y="4102"/>
                      <a:pt x="14488" y="3984"/>
                      <a:pt x="14519" y="3765"/>
                    </a:cubicBezTo>
                    <a:lnTo>
                      <a:pt x="14519" y="3692"/>
                    </a:lnTo>
                    <a:cubicBezTo>
                      <a:pt x="14546" y="3502"/>
                      <a:pt x="14674" y="3413"/>
                      <a:pt x="14797" y="3413"/>
                    </a:cubicBezTo>
                    <a:close/>
                    <a:moveTo>
                      <a:pt x="11760" y="4156"/>
                    </a:moveTo>
                    <a:cubicBezTo>
                      <a:pt x="11984" y="4156"/>
                      <a:pt x="12108" y="4554"/>
                      <a:pt x="11907" y="4743"/>
                    </a:cubicBezTo>
                    <a:cubicBezTo>
                      <a:pt x="11364" y="5206"/>
                      <a:pt x="10676" y="5466"/>
                      <a:pt x="9975" y="5466"/>
                    </a:cubicBezTo>
                    <a:cubicBezTo>
                      <a:pt x="9904" y="5466"/>
                      <a:pt x="9833" y="5463"/>
                      <a:pt x="9762" y="5458"/>
                    </a:cubicBezTo>
                    <a:cubicBezTo>
                      <a:pt x="9416" y="5429"/>
                      <a:pt x="9498" y="4801"/>
                      <a:pt x="9824" y="4801"/>
                    </a:cubicBezTo>
                    <a:cubicBezTo>
                      <a:pt x="9828" y="4801"/>
                      <a:pt x="9832" y="4801"/>
                      <a:pt x="9835" y="4801"/>
                    </a:cubicBezTo>
                    <a:cubicBezTo>
                      <a:pt x="9892" y="4805"/>
                      <a:pt x="9949" y="4807"/>
                      <a:pt x="10006" y="4807"/>
                    </a:cubicBezTo>
                    <a:cubicBezTo>
                      <a:pt x="10588" y="4807"/>
                      <a:pt x="11148" y="4604"/>
                      <a:pt x="11586" y="4232"/>
                    </a:cubicBezTo>
                    <a:cubicBezTo>
                      <a:pt x="11648" y="4178"/>
                      <a:pt x="11707" y="4156"/>
                      <a:pt x="11760" y="4156"/>
                    </a:cubicBezTo>
                    <a:close/>
                    <a:moveTo>
                      <a:pt x="13534" y="4689"/>
                    </a:moveTo>
                    <a:cubicBezTo>
                      <a:pt x="13743" y="4689"/>
                      <a:pt x="13874" y="5084"/>
                      <a:pt x="13687" y="5282"/>
                    </a:cubicBezTo>
                    <a:lnTo>
                      <a:pt x="13673" y="5282"/>
                    </a:lnTo>
                    <a:cubicBezTo>
                      <a:pt x="12706" y="6285"/>
                      <a:pt x="10890" y="6944"/>
                      <a:pt x="9350" y="6944"/>
                    </a:cubicBezTo>
                    <a:cubicBezTo>
                      <a:pt x="8986" y="6944"/>
                      <a:pt x="8636" y="6907"/>
                      <a:pt x="8318" y="6829"/>
                    </a:cubicBezTo>
                    <a:cubicBezTo>
                      <a:pt x="8000" y="6746"/>
                      <a:pt x="8048" y="6167"/>
                      <a:pt x="8339" y="6167"/>
                    </a:cubicBezTo>
                    <a:cubicBezTo>
                      <a:pt x="8356" y="6167"/>
                      <a:pt x="8373" y="6169"/>
                      <a:pt x="8391" y="6172"/>
                    </a:cubicBezTo>
                    <a:cubicBezTo>
                      <a:pt x="8674" y="6241"/>
                      <a:pt x="8989" y="6274"/>
                      <a:pt x="9321" y="6274"/>
                    </a:cubicBezTo>
                    <a:cubicBezTo>
                      <a:pt x="10749" y="6274"/>
                      <a:pt x="12490" y="5672"/>
                      <a:pt x="13366" y="4772"/>
                    </a:cubicBezTo>
                    <a:cubicBezTo>
                      <a:pt x="13425" y="4713"/>
                      <a:pt x="13482" y="4689"/>
                      <a:pt x="13534" y="4689"/>
                    </a:cubicBezTo>
                    <a:close/>
                    <a:moveTo>
                      <a:pt x="19655" y="0"/>
                    </a:moveTo>
                    <a:lnTo>
                      <a:pt x="19655" y="0"/>
                    </a:lnTo>
                    <a:cubicBezTo>
                      <a:pt x="19261" y="205"/>
                      <a:pt x="18867" y="394"/>
                      <a:pt x="18444" y="555"/>
                    </a:cubicBezTo>
                    <a:cubicBezTo>
                      <a:pt x="16884" y="1165"/>
                      <a:pt x="15364" y="1343"/>
                      <a:pt x="13788" y="1343"/>
                    </a:cubicBezTo>
                    <a:cubicBezTo>
                      <a:pt x="13064" y="1343"/>
                      <a:pt x="12329" y="1306"/>
                      <a:pt x="11572" y="1255"/>
                    </a:cubicBezTo>
                    <a:cubicBezTo>
                      <a:pt x="10895" y="1209"/>
                      <a:pt x="10243" y="1184"/>
                      <a:pt x="9612" y="1184"/>
                    </a:cubicBezTo>
                    <a:cubicBezTo>
                      <a:pt x="6064" y="1184"/>
                      <a:pt x="3162" y="1983"/>
                      <a:pt x="103" y="4349"/>
                    </a:cubicBezTo>
                    <a:cubicBezTo>
                      <a:pt x="73" y="4378"/>
                      <a:pt x="44" y="4392"/>
                      <a:pt x="1" y="4407"/>
                    </a:cubicBezTo>
                    <a:cubicBezTo>
                      <a:pt x="2619" y="6144"/>
                      <a:pt x="6162" y="7636"/>
                      <a:pt x="9456" y="7636"/>
                    </a:cubicBezTo>
                    <a:cubicBezTo>
                      <a:pt x="11779" y="7636"/>
                      <a:pt x="13978" y="6895"/>
                      <a:pt x="15643" y="4976"/>
                    </a:cubicBezTo>
                    <a:cubicBezTo>
                      <a:pt x="16533" y="3955"/>
                      <a:pt x="17262" y="2787"/>
                      <a:pt x="18109" y="1751"/>
                    </a:cubicBezTo>
                    <a:cubicBezTo>
                      <a:pt x="18605" y="1153"/>
                      <a:pt x="19130" y="569"/>
                      <a:pt x="19655" y="0"/>
                    </a:cubicBezTo>
                    <a:close/>
                  </a:path>
                </a:pathLst>
              </a:custGeom>
              <a:solidFill>
                <a:srgbClr val="FFB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1525375" y="4791250"/>
                <a:ext cx="622000" cy="411000"/>
              </a:xfrm>
              <a:custGeom>
                <a:avLst/>
                <a:gdLst/>
                <a:ahLst/>
                <a:cxnLst/>
                <a:rect l="l" t="t" r="r" b="b"/>
                <a:pathLst>
                  <a:path w="24880" h="16440" extrusionOk="0">
                    <a:moveTo>
                      <a:pt x="11398" y="1686"/>
                    </a:moveTo>
                    <a:cubicBezTo>
                      <a:pt x="11540" y="1686"/>
                      <a:pt x="11676" y="1804"/>
                      <a:pt x="11645" y="2023"/>
                    </a:cubicBezTo>
                    <a:lnTo>
                      <a:pt x="11645" y="2096"/>
                    </a:lnTo>
                    <a:cubicBezTo>
                      <a:pt x="11618" y="2285"/>
                      <a:pt x="11490" y="2375"/>
                      <a:pt x="11366" y="2375"/>
                    </a:cubicBezTo>
                    <a:cubicBezTo>
                      <a:pt x="11224" y="2375"/>
                      <a:pt x="11088" y="2256"/>
                      <a:pt x="11119" y="2037"/>
                    </a:cubicBezTo>
                    <a:lnTo>
                      <a:pt x="11119" y="1964"/>
                    </a:lnTo>
                    <a:cubicBezTo>
                      <a:pt x="11147" y="1775"/>
                      <a:pt x="11274" y="1686"/>
                      <a:pt x="11398" y="1686"/>
                    </a:cubicBezTo>
                    <a:close/>
                    <a:moveTo>
                      <a:pt x="16968" y="1919"/>
                    </a:moveTo>
                    <a:cubicBezTo>
                      <a:pt x="16978" y="1919"/>
                      <a:pt x="16989" y="1919"/>
                      <a:pt x="17000" y="1921"/>
                    </a:cubicBezTo>
                    <a:lnTo>
                      <a:pt x="17073" y="1921"/>
                    </a:lnTo>
                    <a:cubicBezTo>
                      <a:pt x="17412" y="1977"/>
                      <a:pt x="17341" y="2594"/>
                      <a:pt x="17032" y="2594"/>
                    </a:cubicBezTo>
                    <a:cubicBezTo>
                      <a:pt x="17021" y="2594"/>
                      <a:pt x="17011" y="2593"/>
                      <a:pt x="17000" y="2592"/>
                    </a:cubicBezTo>
                    <a:lnTo>
                      <a:pt x="16912" y="2577"/>
                    </a:lnTo>
                    <a:cubicBezTo>
                      <a:pt x="16588" y="2535"/>
                      <a:pt x="16659" y="1919"/>
                      <a:pt x="16968" y="1919"/>
                    </a:cubicBezTo>
                    <a:close/>
                    <a:moveTo>
                      <a:pt x="19512" y="3683"/>
                    </a:moveTo>
                    <a:cubicBezTo>
                      <a:pt x="19525" y="3683"/>
                      <a:pt x="19539" y="3684"/>
                      <a:pt x="19553" y="3686"/>
                    </a:cubicBezTo>
                    <a:cubicBezTo>
                      <a:pt x="19889" y="3728"/>
                      <a:pt x="19823" y="4332"/>
                      <a:pt x="19522" y="4332"/>
                    </a:cubicBezTo>
                    <a:cubicBezTo>
                      <a:pt x="19508" y="4332"/>
                      <a:pt x="19495" y="4331"/>
                      <a:pt x="19480" y="4328"/>
                    </a:cubicBezTo>
                    <a:cubicBezTo>
                      <a:pt x="19145" y="4286"/>
                      <a:pt x="19211" y="3683"/>
                      <a:pt x="19512" y="3683"/>
                    </a:cubicBezTo>
                    <a:close/>
                    <a:moveTo>
                      <a:pt x="13195" y="5898"/>
                    </a:moveTo>
                    <a:cubicBezTo>
                      <a:pt x="13441" y="5898"/>
                      <a:pt x="13519" y="6392"/>
                      <a:pt x="13264" y="6532"/>
                    </a:cubicBezTo>
                    <a:lnTo>
                      <a:pt x="13031" y="6648"/>
                    </a:lnTo>
                    <a:cubicBezTo>
                      <a:pt x="12988" y="6670"/>
                      <a:pt x="12948" y="6679"/>
                      <a:pt x="12912" y="6679"/>
                    </a:cubicBezTo>
                    <a:cubicBezTo>
                      <a:pt x="12655" y="6679"/>
                      <a:pt x="12584" y="6191"/>
                      <a:pt x="12827" y="6050"/>
                    </a:cubicBezTo>
                    <a:cubicBezTo>
                      <a:pt x="12914" y="6006"/>
                      <a:pt x="12987" y="5962"/>
                      <a:pt x="13075" y="5933"/>
                    </a:cubicBezTo>
                    <a:cubicBezTo>
                      <a:pt x="13118" y="5909"/>
                      <a:pt x="13158" y="5898"/>
                      <a:pt x="13195" y="5898"/>
                    </a:cubicBezTo>
                    <a:close/>
                    <a:moveTo>
                      <a:pt x="20123" y="10645"/>
                    </a:moveTo>
                    <a:cubicBezTo>
                      <a:pt x="20266" y="10645"/>
                      <a:pt x="20402" y="10763"/>
                      <a:pt x="20371" y="10982"/>
                    </a:cubicBezTo>
                    <a:lnTo>
                      <a:pt x="20371" y="11070"/>
                    </a:lnTo>
                    <a:cubicBezTo>
                      <a:pt x="20344" y="11256"/>
                      <a:pt x="20220" y="11342"/>
                      <a:pt x="20099" y="11342"/>
                    </a:cubicBezTo>
                    <a:cubicBezTo>
                      <a:pt x="19955" y="11342"/>
                      <a:pt x="19813" y="11219"/>
                      <a:pt x="19845" y="10997"/>
                    </a:cubicBezTo>
                    <a:lnTo>
                      <a:pt x="19845" y="10924"/>
                    </a:lnTo>
                    <a:cubicBezTo>
                      <a:pt x="19872" y="10734"/>
                      <a:pt x="20000" y="10645"/>
                      <a:pt x="20123" y="10645"/>
                    </a:cubicBezTo>
                    <a:close/>
                    <a:moveTo>
                      <a:pt x="17671" y="0"/>
                    </a:moveTo>
                    <a:cubicBezTo>
                      <a:pt x="16730" y="0"/>
                      <a:pt x="15776" y="114"/>
                      <a:pt x="14869" y="155"/>
                    </a:cubicBezTo>
                    <a:lnTo>
                      <a:pt x="14592" y="155"/>
                    </a:lnTo>
                    <a:cubicBezTo>
                      <a:pt x="14111" y="243"/>
                      <a:pt x="13644" y="345"/>
                      <a:pt x="13221" y="447"/>
                    </a:cubicBezTo>
                    <a:cubicBezTo>
                      <a:pt x="10886" y="943"/>
                      <a:pt x="8318" y="1454"/>
                      <a:pt x="6246" y="2650"/>
                    </a:cubicBezTo>
                    <a:cubicBezTo>
                      <a:pt x="2292" y="4956"/>
                      <a:pt x="2087" y="8822"/>
                      <a:pt x="1256" y="12864"/>
                    </a:cubicBezTo>
                    <a:cubicBezTo>
                      <a:pt x="1022" y="14119"/>
                      <a:pt x="599" y="15316"/>
                      <a:pt x="1" y="16439"/>
                    </a:cubicBezTo>
                    <a:cubicBezTo>
                      <a:pt x="2219" y="13827"/>
                      <a:pt x="2204" y="10194"/>
                      <a:pt x="3765" y="7159"/>
                    </a:cubicBezTo>
                    <a:cubicBezTo>
                      <a:pt x="4874" y="4999"/>
                      <a:pt x="6654" y="3540"/>
                      <a:pt x="8931" y="2709"/>
                    </a:cubicBezTo>
                    <a:cubicBezTo>
                      <a:pt x="8961" y="2697"/>
                      <a:pt x="8989" y="2691"/>
                      <a:pt x="9014" y="2691"/>
                    </a:cubicBezTo>
                    <a:cubicBezTo>
                      <a:pt x="9269" y="2691"/>
                      <a:pt x="9268" y="3244"/>
                      <a:pt x="8989" y="3351"/>
                    </a:cubicBezTo>
                    <a:cubicBezTo>
                      <a:pt x="5035" y="4810"/>
                      <a:pt x="3824" y="8064"/>
                      <a:pt x="2758" y="11814"/>
                    </a:cubicBezTo>
                    <a:cubicBezTo>
                      <a:pt x="2452" y="12952"/>
                      <a:pt x="2043" y="14075"/>
                      <a:pt x="1533" y="15141"/>
                    </a:cubicBezTo>
                    <a:cubicBezTo>
                      <a:pt x="3517" y="12660"/>
                      <a:pt x="4305" y="9231"/>
                      <a:pt x="6552" y="6867"/>
                    </a:cubicBezTo>
                    <a:cubicBezTo>
                      <a:pt x="8712" y="4649"/>
                      <a:pt x="11557" y="3219"/>
                      <a:pt x="14636" y="2840"/>
                    </a:cubicBezTo>
                    <a:cubicBezTo>
                      <a:pt x="14648" y="2838"/>
                      <a:pt x="14659" y="2838"/>
                      <a:pt x="14670" y="2838"/>
                    </a:cubicBezTo>
                    <a:cubicBezTo>
                      <a:pt x="15002" y="2838"/>
                      <a:pt x="15019" y="3454"/>
                      <a:pt x="14694" y="3482"/>
                    </a:cubicBezTo>
                    <a:cubicBezTo>
                      <a:pt x="10842" y="4007"/>
                      <a:pt x="7428" y="6065"/>
                      <a:pt x="5327" y="9362"/>
                    </a:cubicBezTo>
                    <a:cubicBezTo>
                      <a:pt x="3970" y="11507"/>
                      <a:pt x="3255" y="13886"/>
                      <a:pt x="1737" y="15768"/>
                    </a:cubicBezTo>
                    <a:cubicBezTo>
                      <a:pt x="5443" y="13390"/>
                      <a:pt x="6844" y="8443"/>
                      <a:pt x="11236" y="6896"/>
                    </a:cubicBezTo>
                    <a:cubicBezTo>
                      <a:pt x="11263" y="6887"/>
                      <a:pt x="11288" y="6883"/>
                      <a:pt x="11311" y="6883"/>
                    </a:cubicBezTo>
                    <a:cubicBezTo>
                      <a:pt x="11576" y="6883"/>
                      <a:pt x="11590" y="7459"/>
                      <a:pt x="11295" y="7553"/>
                    </a:cubicBezTo>
                    <a:cubicBezTo>
                      <a:pt x="8639" y="8472"/>
                      <a:pt x="7107" y="10719"/>
                      <a:pt x="5429" y="12850"/>
                    </a:cubicBezTo>
                    <a:cubicBezTo>
                      <a:pt x="6538" y="11872"/>
                      <a:pt x="7734" y="10982"/>
                      <a:pt x="9004" y="10223"/>
                    </a:cubicBezTo>
                    <a:cubicBezTo>
                      <a:pt x="11382" y="8822"/>
                      <a:pt x="14490" y="8881"/>
                      <a:pt x="16256" y="6517"/>
                    </a:cubicBezTo>
                    <a:cubicBezTo>
                      <a:pt x="16320" y="6426"/>
                      <a:pt x="16393" y="6389"/>
                      <a:pt x="16462" y="6389"/>
                    </a:cubicBezTo>
                    <a:cubicBezTo>
                      <a:pt x="16660" y="6389"/>
                      <a:pt x="16826" y="6691"/>
                      <a:pt x="16664" y="6896"/>
                    </a:cubicBezTo>
                    <a:cubicBezTo>
                      <a:pt x="15453" y="8516"/>
                      <a:pt x="13790" y="9056"/>
                      <a:pt x="11937" y="9683"/>
                    </a:cubicBezTo>
                    <a:cubicBezTo>
                      <a:pt x="9850" y="10384"/>
                      <a:pt x="8084" y="11507"/>
                      <a:pt x="6421" y="12835"/>
                    </a:cubicBezTo>
                    <a:cubicBezTo>
                      <a:pt x="7515" y="12368"/>
                      <a:pt x="8668" y="12018"/>
                      <a:pt x="9835" y="11814"/>
                    </a:cubicBezTo>
                    <a:cubicBezTo>
                      <a:pt x="13702" y="11113"/>
                      <a:pt x="18298" y="11215"/>
                      <a:pt x="20604" y="7407"/>
                    </a:cubicBezTo>
                    <a:cubicBezTo>
                      <a:pt x="20663" y="7309"/>
                      <a:pt x="20733" y="7269"/>
                      <a:pt x="20799" y="7269"/>
                    </a:cubicBezTo>
                    <a:cubicBezTo>
                      <a:pt x="20980" y="7269"/>
                      <a:pt x="21140" y="7563"/>
                      <a:pt x="21013" y="7786"/>
                    </a:cubicBezTo>
                    <a:cubicBezTo>
                      <a:pt x="19451" y="10384"/>
                      <a:pt x="16708" y="11405"/>
                      <a:pt x="13833" y="11887"/>
                    </a:cubicBezTo>
                    <a:cubicBezTo>
                      <a:pt x="10331" y="12470"/>
                      <a:pt x="7180" y="12864"/>
                      <a:pt x="4349" y="14717"/>
                    </a:cubicBezTo>
                    <a:cubicBezTo>
                      <a:pt x="8697" y="12806"/>
                      <a:pt x="13950" y="14002"/>
                      <a:pt x="18269" y="11741"/>
                    </a:cubicBezTo>
                    <a:cubicBezTo>
                      <a:pt x="18315" y="11716"/>
                      <a:pt x="18356" y="11705"/>
                      <a:pt x="18394" y="11705"/>
                    </a:cubicBezTo>
                    <a:cubicBezTo>
                      <a:pt x="18646" y="11705"/>
                      <a:pt x="18713" y="12199"/>
                      <a:pt x="18459" y="12339"/>
                    </a:cubicBezTo>
                    <a:cubicBezTo>
                      <a:pt x="14417" y="14455"/>
                      <a:pt x="9558" y="13565"/>
                      <a:pt x="5400" y="14980"/>
                    </a:cubicBezTo>
                    <a:cubicBezTo>
                      <a:pt x="6045" y="14899"/>
                      <a:pt x="6689" y="14869"/>
                      <a:pt x="7332" y="14869"/>
                    </a:cubicBezTo>
                    <a:cubicBezTo>
                      <a:pt x="9120" y="14869"/>
                      <a:pt x="10900" y="15100"/>
                      <a:pt x="12693" y="15100"/>
                    </a:cubicBezTo>
                    <a:cubicBezTo>
                      <a:pt x="12806" y="15100"/>
                      <a:pt x="12918" y="15099"/>
                      <a:pt x="13031" y="15097"/>
                    </a:cubicBezTo>
                    <a:cubicBezTo>
                      <a:pt x="15643" y="15068"/>
                      <a:pt x="18167" y="14119"/>
                      <a:pt x="20152" y="12427"/>
                    </a:cubicBezTo>
                    <a:cubicBezTo>
                      <a:pt x="20371" y="12149"/>
                      <a:pt x="20619" y="11887"/>
                      <a:pt x="20837" y="11580"/>
                    </a:cubicBezTo>
                    <a:cubicBezTo>
                      <a:pt x="23172" y="8531"/>
                      <a:pt x="24879" y="3234"/>
                      <a:pt x="20750" y="724"/>
                    </a:cubicBezTo>
                    <a:cubicBezTo>
                      <a:pt x="19801" y="149"/>
                      <a:pt x="18745" y="0"/>
                      <a:pt x="17671" y="0"/>
                    </a:cubicBezTo>
                    <a:close/>
                  </a:path>
                </a:pathLst>
              </a:custGeom>
              <a:solidFill>
                <a:srgbClr val="FFAA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1434550" y="4732575"/>
                <a:ext cx="728500" cy="639525"/>
              </a:xfrm>
              <a:custGeom>
                <a:avLst/>
                <a:gdLst/>
                <a:ahLst/>
                <a:cxnLst/>
                <a:rect l="l" t="t" r="r" b="b"/>
                <a:pathLst>
                  <a:path w="29140" h="25581" extrusionOk="0">
                    <a:moveTo>
                      <a:pt x="21271" y="2356"/>
                    </a:moveTo>
                    <a:cubicBezTo>
                      <a:pt x="22351" y="2356"/>
                      <a:pt x="23414" y="2507"/>
                      <a:pt x="24368" y="3086"/>
                    </a:cubicBezTo>
                    <a:cubicBezTo>
                      <a:pt x="28512" y="5581"/>
                      <a:pt x="26805" y="10878"/>
                      <a:pt x="24456" y="13942"/>
                    </a:cubicBezTo>
                    <a:cubicBezTo>
                      <a:pt x="24237" y="14234"/>
                      <a:pt x="24004" y="14511"/>
                      <a:pt x="23770" y="14788"/>
                    </a:cubicBezTo>
                    <a:cubicBezTo>
                      <a:pt x="21786" y="16481"/>
                      <a:pt x="19261" y="17415"/>
                      <a:pt x="16664" y="17444"/>
                    </a:cubicBezTo>
                    <a:cubicBezTo>
                      <a:pt x="16515" y="17447"/>
                      <a:pt x="16366" y="17449"/>
                      <a:pt x="16218" y="17449"/>
                    </a:cubicBezTo>
                    <a:cubicBezTo>
                      <a:pt x="14462" y="17449"/>
                      <a:pt x="12713" y="17230"/>
                      <a:pt x="10961" y="17230"/>
                    </a:cubicBezTo>
                    <a:cubicBezTo>
                      <a:pt x="10314" y="17230"/>
                      <a:pt x="9666" y="17260"/>
                      <a:pt x="9018" y="17342"/>
                    </a:cubicBezTo>
                    <a:cubicBezTo>
                      <a:pt x="13191" y="15912"/>
                      <a:pt x="18050" y="16816"/>
                      <a:pt x="22077" y="14686"/>
                    </a:cubicBezTo>
                    <a:cubicBezTo>
                      <a:pt x="22334" y="14558"/>
                      <a:pt x="22263" y="14057"/>
                      <a:pt x="22005" y="14057"/>
                    </a:cubicBezTo>
                    <a:cubicBezTo>
                      <a:pt x="21969" y="14057"/>
                      <a:pt x="21930" y="14067"/>
                      <a:pt x="21888" y="14088"/>
                    </a:cubicBezTo>
                    <a:cubicBezTo>
                      <a:pt x="17569" y="16364"/>
                      <a:pt x="12316" y="15168"/>
                      <a:pt x="7967" y="17079"/>
                    </a:cubicBezTo>
                    <a:cubicBezTo>
                      <a:pt x="10798" y="15211"/>
                      <a:pt x="13950" y="14832"/>
                      <a:pt x="17466" y="14234"/>
                    </a:cubicBezTo>
                    <a:cubicBezTo>
                      <a:pt x="20326" y="13752"/>
                      <a:pt x="23070" y="12731"/>
                      <a:pt x="24631" y="10148"/>
                    </a:cubicBezTo>
                    <a:cubicBezTo>
                      <a:pt x="24770" y="9923"/>
                      <a:pt x="24610" y="9618"/>
                      <a:pt x="24422" y="9618"/>
                    </a:cubicBezTo>
                    <a:cubicBezTo>
                      <a:pt x="24355" y="9618"/>
                      <a:pt x="24284" y="9658"/>
                      <a:pt x="24222" y="9754"/>
                    </a:cubicBezTo>
                    <a:cubicBezTo>
                      <a:pt x="21917" y="13562"/>
                      <a:pt x="17335" y="13475"/>
                      <a:pt x="13454" y="14161"/>
                    </a:cubicBezTo>
                    <a:cubicBezTo>
                      <a:pt x="12286" y="14380"/>
                      <a:pt x="11134" y="14715"/>
                      <a:pt x="10039" y="15197"/>
                    </a:cubicBezTo>
                    <a:cubicBezTo>
                      <a:pt x="11703" y="13869"/>
                      <a:pt x="13483" y="12745"/>
                      <a:pt x="15570" y="12045"/>
                    </a:cubicBezTo>
                    <a:cubicBezTo>
                      <a:pt x="17408" y="11417"/>
                      <a:pt x="19086" y="10878"/>
                      <a:pt x="20283" y="9258"/>
                    </a:cubicBezTo>
                    <a:cubicBezTo>
                      <a:pt x="20444" y="9043"/>
                      <a:pt x="20288" y="8749"/>
                      <a:pt x="20090" y="8749"/>
                    </a:cubicBezTo>
                    <a:cubicBezTo>
                      <a:pt x="20019" y="8749"/>
                      <a:pt x="19943" y="8786"/>
                      <a:pt x="19874" y="8879"/>
                    </a:cubicBezTo>
                    <a:cubicBezTo>
                      <a:pt x="18123" y="11228"/>
                      <a:pt x="15000" y="11184"/>
                      <a:pt x="12622" y="12570"/>
                    </a:cubicBezTo>
                    <a:cubicBezTo>
                      <a:pt x="11367" y="13344"/>
                      <a:pt x="10171" y="14234"/>
                      <a:pt x="9062" y="15211"/>
                    </a:cubicBezTo>
                    <a:cubicBezTo>
                      <a:pt x="10711" y="13081"/>
                      <a:pt x="12257" y="10834"/>
                      <a:pt x="14913" y="9900"/>
                    </a:cubicBezTo>
                    <a:cubicBezTo>
                      <a:pt x="15208" y="9806"/>
                      <a:pt x="15195" y="9244"/>
                      <a:pt x="14930" y="9244"/>
                    </a:cubicBezTo>
                    <a:cubicBezTo>
                      <a:pt x="14907" y="9244"/>
                      <a:pt x="14882" y="9248"/>
                      <a:pt x="14855" y="9258"/>
                    </a:cubicBezTo>
                    <a:cubicBezTo>
                      <a:pt x="10463" y="10805"/>
                      <a:pt x="9062" y="15751"/>
                      <a:pt x="5355" y="18115"/>
                    </a:cubicBezTo>
                    <a:cubicBezTo>
                      <a:pt x="6873" y="16233"/>
                      <a:pt x="7588" y="13854"/>
                      <a:pt x="8960" y="11724"/>
                    </a:cubicBezTo>
                    <a:cubicBezTo>
                      <a:pt x="11046" y="8412"/>
                      <a:pt x="14461" y="6354"/>
                      <a:pt x="18327" y="5843"/>
                    </a:cubicBezTo>
                    <a:cubicBezTo>
                      <a:pt x="18638" y="5801"/>
                      <a:pt x="18634" y="5199"/>
                      <a:pt x="18304" y="5199"/>
                    </a:cubicBezTo>
                    <a:cubicBezTo>
                      <a:pt x="18293" y="5199"/>
                      <a:pt x="18281" y="5200"/>
                      <a:pt x="18269" y="5201"/>
                    </a:cubicBezTo>
                    <a:cubicBezTo>
                      <a:pt x="15190" y="5581"/>
                      <a:pt x="12330" y="6996"/>
                      <a:pt x="10171" y="9229"/>
                    </a:cubicBezTo>
                    <a:cubicBezTo>
                      <a:pt x="7924" y="11593"/>
                      <a:pt x="7136" y="15022"/>
                      <a:pt x="5151" y="17502"/>
                    </a:cubicBezTo>
                    <a:cubicBezTo>
                      <a:pt x="5662" y="16437"/>
                      <a:pt x="6085" y="15313"/>
                      <a:pt x="6377" y="14161"/>
                    </a:cubicBezTo>
                    <a:cubicBezTo>
                      <a:pt x="7442" y="10411"/>
                      <a:pt x="8653" y="7157"/>
                      <a:pt x="12607" y="5712"/>
                    </a:cubicBezTo>
                    <a:cubicBezTo>
                      <a:pt x="12889" y="5605"/>
                      <a:pt x="12887" y="5042"/>
                      <a:pt x="12625" y="5042"/>
                    </a:cubicBezTo>
                    <a:cubicBezTo>
                      <a:pt x="12601" y="5042"/>
                      <a:pt x="12576" y="5046"/>
                      <a:pt x="12549" y="5056"/>
                    </a:cubicBezTo>
                    <a:cubicBezTo>
                      <a:pt x="10287" y="5887"/>
                      <a:pt x="8507" y="7361"/>
                      <a:pt x="7384" y="9521"/>
                    </a:cubicBezTo>
                    <a:cubicBezTo>
                      <a:pt x="5837" y="12541"/>
                      <a:pt x="5837" y="16189"/>
                      <a:pt x="3634" y="18801"/>
                    </a:cubicBezTo>
                    <a:cubicBezTo>
                      <a:pt x="4217" y="17677"/>
                      <a:pt x="4640" y="16466"/>
                      <a:pt x="4874" y="15226"/>
                    </a:cubicBezTo>
                    <a:cubicBezTo>
                      <a:pt x="5706" y="11169"/>
                      <a:pt x="5910" y="7317"/>
                      <a:pt x="9864" y="5012"/>
                    </a:cubicBezTo>
                    <a:cubicBezTo>
                      <a:pt x="11936" y="3801"/>
                      <a:pt x="14519" y="3290"/>
                      <a:pt x="16839" y="2794"/>
                    </a:cubicBezTo>
                    <a:cubicBezTo>
                      <a:pt x="17262" y="2706"/>
                      <a:pt x="17729" y="2619"/>
                      <a:pt x="18211" y="2517"/>
                    </a:cubicBezTo>
                    <a:lnTo>
                      <a:pt x="18488" y="2517"/>
                    </a:lnTo>
                    <a:cubicBezTo>
                      <a:pt x="19389" y="2469"/>
                      <a:pt x="20336" y="2356"/>
                      <a:pt x="21271" y="2356"/>
                    </a:cubicBezTo>
                    <a:close/>
                    <a:moveTo>
                      <a:pt x="9673" y="1446"/>
                    </a:moveTo>
                    <a:cubicBezTo>
                      <a:pt x="11016" y="1446"/>
                      <a:pt x="12456" y="1728"/>
                      <a:pt x="13921" y="2050"/>
                    </a:cubicBezTo>
                    <a:cubicBezTo>
                      <a:pt x="14504" y="2166"/>
                      <a:pt x="15059" y="2283"/>
                      <a:pt x="15628" y="2356"/>
                    </a:cubicBezTo>
                    <a:cubicBezTo>
                      <a:pt x="14183" y="2663"/>
                      <a:pt x="12783" y="3071"/>
                      <a:pt x="11411" y="3596"/>
                    </a:cubicBezTo>
                    <a:cubicBezTo>
                      <a:pt x="8755" y="4618"/>
                      <a:pt x="6581" y="6471"/>
                      <a:pt x="5589" y="9170"/>
                    </a:cubicBezTo>
                    <a:cubicBezTo>
                      <a:pt x="4261" y="12760"/>
                      <a:pt x="4553" y="16437"/>
                      <a:pt x="2481" y="19574"/>
                    </a:cubicBezTo>
                    <a:cubicBezTo>
                      <a:pt x="2875" y="17634"/>
                      <a:pt x="3035" y="15664"/>
                      <a:pt x="2962" y="13694"/>
                    </a:cubicBezTo>
                    <a:cubicBezTo>
                      <a:pt x="2875" y="10586"/>
                      <a:pt x="2685" y="7565"/>
                      <a:pt x="4203" y="4735"/>
                    </a:cubicBezTo>
                    <a:cubicBezTo>
                      <a:pt x="5559" y="2194"/>
                      <a:pt x="7487" y="1446"/>
                      <a:pt x="9673" y="1446"/>
                    </a:cubicBezTo>
                    <a:close/>
                    <a:moveTo>
                      <a:pt x="22077" y="16685"/>
                    </a:moveTo>
                    <a:cubicBezTo>
                      <a:pt x="21552" y="17283"/>
                      <a:pt x="21027" y="17852"/>
                      <a:pt x="20531" y="18451"/>
                    </a:cubicBezTo>
                    <a:cubicBezTo>
                      <a:pt x="19670" y="19501"/>
                      <a:pt x="18955" y="20669"/>
                      <a:pt x="18065" y="21690"/>
                    </a:cubicBezTo>
                    <a:cubicBezTo>
                      <a:pt x="16402" y="23600"/>
                      <a:pt x="14207" y="24338"/>
                      <a:pt x="11888" y="24338"/>
                    </a:cubicBezTo>
                    <a:cubicBezTo>
                      <a:pt x="8591" y="24338"/>
                      <a:pt x="5044" y="22845"/>
                      <a:pt x="2423" y="21106"/>
                    </a:cubicBezTo>
                    <a:cubicBezTo>
                      <a:pt x="2452" y="21092"/>
                      <a:pt x="2495" y="21077"/>
                      <a:pt x="2525" y="21063"/>
                    </a:cubicBezTo>
                    <a:cubicBezTo>
                      <a:pt x="5589" y="18683"/>
                      <a:pt x="8515" y="17889"/>
                      <a:pt x="12093" y="17889"/>
                    </a:cubicBezTo>
                    <a:cubicBezTo>
                      <a:pt x="12706" y="17889"/>
                      <a:pt x="13338" y="17912"/>
                      <a:pt x="13994" y="17955"/>
                    </a:cubicBezTo>
                    <a:cubicBezTo>
                      <a:pt x="14746" y="18005"/>
                      <a:pt x="15478" y="18042"/>
                      <a:pt x="16200" y="18042"/>
                    </a:cubicBezTo>
                    <a:cubicBezTo>
                      <a:pt x="17773" y="18042"/>
                      <a:pt x="19296" y="17864"/>
                      <a:pt x="20866" y="17254"/>
                    </a:cubicBezTo>
                    <a:cubicBezTo>
                      <a:pt x="21275" y="17094"/>
                      <a:pt x="21683" y="16904"/>
                      <a:pt x="22077" y="16685"/>
                    </a:cubicBezTo>
                    <a:close/>
                    <a:moveTo>
                      <a:pt x="9705" y="0"/>
                    </a:moveTo>
                    <a:cubicBezTo>
                      <a:pt x="7694" y="0"/>
                      <a:pt x="5890" y="695"/>
                      <a:pt x="4480" y="2342"/>
                    </a:cubicBezTo>
                    <a:cubicBezTo>
                      <a:pt x="0" y="7565"/>
                      <a:pt x="2919" y="14963"/>
                      <a:pt x="1022" y="21004"/>
                    </a:cubicBezTo>
                    <a:cubicBezTo>
                      <a:pt x="890" y="21252"/>
                      <a:pt x="949" y="21573"/>
                      <a:pt x="1182" y="21763"/>
                    </a:cubicBezTo>
                    <a:cubicBezTo>
                      <a:pt x="4232" y="23946"/>
                      <a:pt x="7921" y="25581"/>
                      <a:pt x="11694" y="25581"/>
                    </a:cubicBezTo>
                    <a:cubicBezTo>
                      <a:pt x="12687" y="25581"/>
                      <a:pt x="13685" y="25467"/>
                      <a:pt x="14679" y="25221"/>
                    </a:cubicBezTo>
                    <a:cubicBezTo>
                      <a:pt x="17350" y="24565"/>
                      <a:pt x="18809" y="22551"/>
                      <a:pt x="20385" y="20464"/>
                    </a:cubicBezTo>
                    <a:cubicBezTo>
                      <a:pt x="22501" y="17634"/>
                      <a:pt x="25346" y="15299"/>
                      <a:pt x="26922" y="12089"/>
                    </a:cubicBezTo>
                    <a:cubicBezTo>
                      <a:pt x="29140" y="7624"/>
                      <a:pt x="27578" y="1378"/>
                      <a:pt x="21844" y="1057"/>
                    </a:cubicBezTo>
                    <a:cubicBezTo>
                      <a:pt x="21634" y="1046"/>
                      <a:pt x="21423" y="1041"/>
                      <a:pt x="21213" y="1041"/>
                    </a:cubicBezTo>
                    <a:cubicBezTo>
                      <a:pt x="19962" y="1041"/>
                      <a:pt x="18710" y="1218"/>
                      <a:pt x="17453" y="1218"/>
                    </a:cubicBezTo>
                    <a:cubicBezTo>
                      <a:pt x="17074" y="1218"/>
                      <a:pt x="16694" y="1202"/>
                      <a:pt x="16314" y="1160"/>
                    </a:cubicBezTo>
                    <a:cubicBezTo>
                      <a:pt x="14563" y="955"/>
                      <a:pt x="12885" y="372"/>
                      <a:pt x="11134" y="109"/>
                    </a:cubicBezTo>
                    <a:cubicBezTo>
                      <a:pt x="10648" y="38"/>
                      <a:pt x="10171" y="0"/>
                      <a:pt x="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a:off x="2004000" y="4883300"/>
                <a:ext cx="18600" cy="16250"/>
              </a:xfrm>
              <a:custGeom>
                <a:avLst/>
                <a:gdLst/>
                <a:ahLst/>
                <a:cxnLst/>
                <a:rect l="l" t="t" r="r" b="b"/>
                <a:pathLst>
                  <a:path w="744" h="650" extrusionOk="0">
                    <a:moveTo>
                      <a:pt x="367" y="1"/>
                    </a:moveTo>
                    <a:cubicBezTo>
                      <a:pt x="66" y="1"/>
                      <a:pt x="0" y="604"/>
                      <a:pt x="335" y="646"/>
                    </a:cubicBezTo>
                    <a:cubicBezTo>
                      <a:pt x="350" y="649"/>
                      <a:pt x="363" y="650"/>
                      <a:pt x="377" y="650"/>
                    </a:cubicBezTo>
                    <a:cubicBezTo>
                      <a:pt x="678" y="650"/>
                      <a:pt x="744" y="46"/>
                      <a:pt x="408" y="4"/>
                    </a:cubicBezTo>
                    <a:cubicBezTo>
                      <a:pt x="394" y="2"/>
                      <a:pt x="380" y="1"/>
                      <a:pt x="367"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a:off x="1940050" y="4839200"/>
                <a:ext cx="20625" cy="16900"/>
              </a:xfrm>
              <a:custGeom>
                <a:avLst/>
                <a:gdLst/>
                <a:ahLst/>
                <a:cxnLst/>
                <a:rect l="l" t="t" r="r" b="b"/>
                <a:pathLst>
                  <a:path w="825" h="676" extrusionOk="0">
                    <a:moveTo>
                      <a:pt x="380" y="1"/>
                    </a:moveTo>
                    <a:cubicBezTo>
                      <a:pt x="58" y="1"/>
                      <a:pt x="1" y="617"/>
                      <a:pt x="325" y="659"/>
                    </a:cubicBezTo>
                    <a:lnTo>
                      <a:pt x="413" y="674"/>
                    </a:lnTo>
                    <a:cubicBezTo>
                      <a:pt x="424" y="675"/>
                      <a:pt x="434" y="676"/>
                      <a:pt x="445" y="676"/>
                    </a:cubicBezTo>
                    <a:cubicBezTo>
                      <a:pt x="754" y="676"/>
                      <a:pt x="825" y="59"/>
                      <a:pt x="486" y="3"/>
                    </a:cubicBezTo>
                    <a:lnTo>
                      <a:pt x="413" y="3"/>
                    </a:lnTo>
                    <a:cubicBezTo>
                      <a:pt x="402" y="1"/>
                      <a:pt x="391" y="1"/>
                      <a:pt x="38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a:off x="1839950" y="4938675"/>
                <a:ext cx="23400" cy="19575"/>
              </a:xfrm>
              <a:custGeom>
                <a:avLst/>
                <a:gdLst/>
                <a:ahLst/>
                <a:cxnLst/>
                <a:rect l="l" t="t" r="r" b="b"/>
                <a:pathLst>
                  <a:path w="936" h="783" extrusionOk="0">
                    <a:moveTo>
                      <a:pt x="612" y="1"/>
                    </a:moveTo>
                    <a:cubicBezTo>
                      <a:pt x="575" y="1"/>
                      <a:pt x="535" y="12"/>
                      <a:pt x="492" y="36"/>
                    </a:cubicBezTo>
                    <a:cubicBezTo>
                      <a:pt x="404" y="65"/>
                      <a:pt x="331" y="109"/>
                      <a:pt x="244" y="153"/>
                    </a:cubicBezTo>
                    <a:cubicBezTo>
                      <a:pt x="1" y="294"/>
                      <a:pt x="72" y="782"/>
                      <a:pt x="329" y="782"/>
                    </a:cubicBezTo>
                    <a:cubicBezTo>
                      <a:pt x="365" y="782"/>
                      <a:pt x="405" y="773"/>
                      <a:pt x="448" y="751"/>
                    </a:cubicBezTo>
                    <a:lnTo>
                      <a:pt x="681" y="620"/>
                    </a:lnTo>
                    <a:cubicBezTo>
                      <a:pt x="935" y="493"/>
                      <a:pt x="858" y="1"/>
                      <a:pt x="612"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a:off x="2020350" y="5057350"/>
                <a:ext cx="15075" cy="17250"/>
              </a:xfrm>
              <a:custGeom>
                <a:avLst/>
                <a:gdLst/>
                <a:ahLst/>
                <a:cxnLst/>
                <a:rect l="l" t="t" r="r" b="b"/>
                <a:pathLst>
                  <a:path w="603" h="690" extrusionOk="0">
                    <a:moveTo>
                      <a:pt x="324" y="1"/>
                    </a:moveTo>
                    <a:cubicBezTo>
                      <a:pt x="201" y="1"/>
                      <a:pt x="73" y="90"/>
                      <a:pt x="46" y="280"/>
                    </a:cubicBezTo>
                    <a:lnTo>
                      <a:pt x="32" y="353"/>
                    </a:lnTo>
                    <a:cubicBezTo>
                      <a:pt x="0" y="571"/>
                      <a:pt x="136" y="690"/>
                      <a:pt x="279" y="690"/>
                    </a:cubicBezTo>
                    <a:cubicBezTo>
                      <a:pt x="402" y="690"/>
                      <a:pt x="530" y="601"/>
                      <a:pt x="557" y="411"/>
                    </a:cubicBezTo>
                    <a:lnTo>
                      <a:pt x="572" y="338"/>
                    </a:lnTo>
                    <a:cubicBezTo>
                      <a:pt x="603" y="119"/>
                      <a:pt x="467" y="1"/>
                      <a:pt x="32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a:off x="1802575" y="4833375"/>
                <a:ext cx="14700" cy="17250"/>
              </a:xfrm>
              <a:custGeom>
                <a:avLst/>
                <a:gdLst/>
                <a:ahLst/>
                <a:cxnLst/>
                <a:rect l="l" t="t" r="r" b="b"/>
                <a:pathLst>
                  <a:path w="588" h="690" extrusionOk="0">
                    <a:moveTo>
                      <a:pt x="310" y="1"/>
                    </a:moveTo>
                    <a:cubicBezTo>
                      <a:pt x="186" y="1"/>
                      <a:pt x="59" y="90"/>
                      <a:pt x="31" y="279"/>
                    </a:cubicBezTo>
                    <a:lnTo>
                      <a:pt x="31" y="352"/>
                    </a:lnTo>
                    <a:cubicBezTo>
                      <a:pt x="0" y="571"/>
                      <a:pt x="136" y="690"/>
                      <a:pt x="278" y="690"/>
                    </a:cubicBezTo>
                    <a:cubicBezTo>
                      <a:pt x="402" y="690"/>
                      <a:pt x="530" y="600"/>
                      <a:pt x="557" y="411"/>
                    </a:cubicBezTo>
                    <a:lnTo>
                      <a:pt x="557" y="338"/>
                    </a:lnTo>
                    <a:cubicBezTo>
                      <a:pt x="588" y="119"/>
                      <a:pt x="452" y="1"/>
                      <a:pt x="310"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a:off x="1554600" y="4832275"/>
                <a:ext cx="72800" cy="76125"/>
              </a:xfrm>
              <a:custGeom>
                <a:avLst/>
                <a:gdLst/>
                <a:ahLst/>
                <a:cxnLst/>
                <a:rect l="l" t="t" r="r" b="b"/>
                <a:pathLst>
                  <a:path w="2912" h="3045" extrusionOk="0">
                    <a:moveTo>
                      <a:pt x="2578" y="1"/>
                    </a:moveTo>
                    <a:cubicBezTo>
                      <a:pt x="2543" y="1"/>
                      <a:pt x="2505" y="10"/>
                      <a:pt x="2465" y="32"/>
                    </a:cubicBezTo>
                    <a:cubicBezTo>
                      <a:pt x="1414" y="615"/>
                      <a:pt x="597" y="1534"/>
                      <a:pt x="116" y="2614"/>
                    </a:cubicBezTo>
                    <a:cubicBezTo>
                      <a:pt x="0" y="2845"/>
                      <a:pt x="164" y="3045"/>
                      <a:pt x="343" y="3045"/>
                    </a:cubicBezTo>
                    <a:cubicBezTo>
                      <a:pt x="436" y="3045"/>
                      <a:pt x="533" y="2991"/>
                      <a:pt x="597" y="2862"/>
                    </a:cubicBezTo>
                    <a:cubicBezTo>
                      <a:pt x="1020" y="1914"/>
                      <a:pt x="1750" y="1141"/>
                      <a:pt x="2655" y="630"/>
                    </a:cubicBezTo>
                    <a:cubicBezTo>
                      <a:pt x="2911" y="502"/>
                      <a:pt x="2829" y="1"/>
                      <a:pt x="2578"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a:off x="1695100" y="5267625"/>
                <a:ext cx="146875" cy="56425"/>
              </a:xfrm>
              <a:custGeom>
                <a:avLst/>
                <a:gdLst/>
                <a:ahLst/>
                <a:cxnLst/>
                <a:rect l="l" t="t" r="r" b="b"/>
                <a:pathLst>
                  <a:path w="5875" h="2257" extrusionOk="0">
                    <a:moveTo>
                      <a:pt x="5534" y="1"/>
                    </a:moveTo>
                    <a:cubicBezTo>
                      <a:pt x="5482" y="1"/>
                      <a:pt x="5425" y="25"/>
                      <a:pt x="5366" y="84"/>
                    </a:cubicBezTo>
                    <a:cubicBezTo>
                      <a:pt x="4490" y="984"/>
                      <a:pt x="2749" y="1586"/>
                      <a:pt x="1328" y="1586"/>
                    </a:cubicBezTo>
                    <a:cubicBezTo>
                      <a:pt x="998" y="1586"/>
                      <a:pt x="686" y="1553"/>
                      <a:pt x="405" y="1484"/>
                    </a:cubicBezTo>
                    <a:cubicBezTo>
                      <a:pt x="387" y="1481"/>
                      <a:pt x="370" y="1479"/>
                      <a:pt x="354" y="1479"/>
                    </a:cubicBezTo>
                    <a:cubicBezTo>
                      <a:pt x="62" y="1479"/>
                      <a:pt x="0" y="2058"/>
                      <a:pt x="318" y="2141"/>
                    </a:cubicBezTo>
                    <a:cubicBezTo>
                      <a:pt x="639" y="2219"/>
                      <a:pt x="990" y="2256"/>
                      <a:pt x="1356" y="2256"/>
                    </a:cubicBezTo>
                    <a:cubicBezTo>
                      <a:pt x="2900" y="2256"/>
                      <a:pt x="4708" y="1597"/>
                      <a:pt x="5687" y="594"/>
                    </a:cubicBezTo>
                    <a:cubicBezTo>
                      <a:pt x="5874" y="396"/>
                      <a:pt x="5743" y="1"/>
                      <a:pt x="5534"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a:off x="1730850" y="5254300"/>
                <a:ext cx="66950" cy="32775"/>
              </a:xfrm>
              <a:custGeom>
                <a:avLst/>
                <a:gdLst/>
                <a:ahLst/>
                <a:cxnLst/>
                <a:rect l="l" t="t" r="r" b="b"/>
                <a:pathLst>
                  <a:path w="2678" h="1311" extrusionOk="0">
                    <a:moveTo>
                      <a:pt x="2338" y="1"/>
                    </a:moveTo>
                    <a:cubicBezTo>
                      <a:pt x="2287" y="1"/>
                      <a:pt x="2230" y="23"/>
                      <a:pt x="2171" y="77"/>
                    </a:cubicBezTo>
                    <a:cubicBezTo>
                      <a:pt x="1732" y="449"/>
                      <a:pt x="1160" y="652"/>
                      <a:pt x="587" y="652"/>
                    </a:cubicBezTo>
                    <a:cubicBezTo>
                      <a:pt x="532" y="652"/>
                      <a:pt x="476" y="650"/>
                      <a:pt x="420" y="646"/>
                    </a:cubicBezTo>
                    <a:cubicBezTo>
                      <a:pt x="416" y="646"/>
                      <a:pt x="412" y="646"/>
                      <a:pt x="408" y="646"/>
                    </a:cubicBezTo>
                    <a:cubicBezTo>
                      <a:pt x="68" y="646"/>
                      <a:pt x="0" y="1274"/>
                      <a:pt x="332" y="1303"/>
                    </a:cubicBezTo>
                    <a:cubicBezTo>
                      <a:pt x="405" y="1308"/>
                      <a:pt x="477" y="1311"/>
                      <a:pt x="549" y="1311"/>
                    </a:cubicBezTo>
                    <a:cubicBezTo>
                      <a:pt x="1261" y="1311"/>
                      <a:pt x="1947" y="1051"/>
                      <a:pt x="2477" y="588"/>
                    </a:cubicBezTo>
                    <a:cubicBezTo>
                      <a:pt x="2678" y="399"/>
                      <a:pt x="2554" y="1"/>
                      <a:pt x="2338" y="1"/>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a:off x="1857275" y="5235600"/>
                <a:ext cx="14900" cy="17225"/>
              </a:xfrm>
              <a:custGeom>
                <a:avLst/>
                <a:gdLst/>
                <a:ahLst/>
                <a:cxnLst/>
                <a:rect l="l" t="t" r="r" b="b"/>
                <a:pathLst>
                  <a:path w="596" h="689" extrusionOk="0">
                    <a:moveTo>
                      <a:pt x="317" y="0"/>
                    </a:moveTo>
                    <a:cubicBezTo>
                      <a:pt x="197" y="0"/>
                      <a:pt x="74" y="90"/>
                      <a:pt x="47" y="285"/>
                    </a:cubicBezTo>
                    <a:lnTo>
                      <a:pt x="32" y="343"/>
                    </a:lnTo>
                    <a:cubicBezTo>
                      <a:pt x="0" y="566"/>
                      <a:pt x="142" y="689"/>
                      <a:pt x="286" y="689"/>
                    </a:cubicBezTo>
                    <a:cubicBezTo>
                      <a:pt x="407" y="689"/>
                      <a:pt x="531" y="602"/>
                      <a:pt x="557" y="416"/>
                    </a:cubicBezTo>
                    <a:lnTo>
                      <a:pt x="572" y="343"/>
                    </a:lnTo>
                    <a:cubicBezTo>
                      <a:pt x="596" y="123"/>
                      <a:pt x="458" y="0"/>
                      <a:pt x="317" y="0"/>
                    </a:cubicBezTo>
                    <a:close/>
                  </a:path>
                </a:pathLst>
              </a:custGeom>
              <a:solidFill>
                <a:srgbClr val="AF1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7" name="Google Shape;1007;p43"/>
          <p:cNvSpPr txBox="1">
            <a:spLocks noGrp="1"/>
          </p:cNvSpPr>
          <p:nvPr>
            <p:ph type="title"/>
          </p:nvPr>
        </p:nvSpPr>
        <p:spPr>
          <a:xfrm>
            <a:off x="575222" y="2153250"/>
            <a:ext cx="951600" cy="11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a:t>
            </a:r>
            <a:endParaRPr/>
          </a:p>
        </p:txBody>
      </p:sp>
      <p:sp>
        <p:nvSpPr>
          <p:cNvPr id="1008" name="Google Shape;1008;p43"/>
          <p:cNvSpPr txBox="1">
            <a:spLocks noGrp="1"/>
          </p:cNvSpPr>
          <p:nvPr>
            <p:ph type="title" idx="2"/>
          </p:nvPr>
        </p:nvSpPr>
        <p:spPr>
          <a:xfrm flipH="1">
            <a:off x="1020250" y="2571750"/>
            <a:ext cx="5872800" cy="75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3"/>
        <p:cNvGrpSpPr/>
        <p:nvPr/>
      </p:nvGrpSpPr>
      <p:grpSpPr>
        <a:xfrm>
          <a:off x="0" y="0"/>
          <a:ext cx="0" cy="0"/>
          <a:chOff x="0" y="0"/>
          <a:chExt cx="0" cy="0"/>
        </a:xfrm>
      </p:grpSpPr>
      <p:sp>
        <p:nvSpPr>
          <p:cNvPr id="5" name="TextBox 4">
            <a:extLst>
              <a:ext uri="{FF2B5EF4-FFF2-40B4-BE49-F238E27FC236}">
                <a16:creationId xmlns:a16="http://schemas.microsoft.com/office/drawing/2014/main" id="{51C63C67-FBD3-414E-82B3-EC346299FF4A}"/>
              </a:ext>
            </a:extLst>
          </p:cNvPr>
          <p:cNvSpPr txBox="1"/>
          <p:nvPr/>
        </p:nvSpPr>
        <p:spPr>
          <a:xfrm>
            <a:off x="685800" y="557213"/>
            <a:ext cx="3252600"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951B6C"/>
              </a:buClr>
              <a:buSzPts val="2600"/>
              <a:buFont typeface="Barlow Black"/>
              <a:buNone/>
              <a:tabLst/>
              <a:defRPr/>
            </a:pPr>
            <a:r>
              <a:rPr kumimoji="0" lang="en-US" sz="2200" b="0" i="0" u="none" strike="noStrike" kern="0" cap="none" spc="0" normalizeH="0" baseline="0" noProof="0" dirty="0">
                <a:ln>
                  <a:noFill/>
                </a:ln>
                <a:solidFill>
                  <a:srgbClr val="951B6C"/>
                </a:solidFill>
                <a:effectLst/>
                <a:uLnTx/>
                <a:uFillTx/>
                <a:latin typeface="Barlow Black"/>
                <a:sym typeface="Barlow Black"/>
              </a:rPr>
              <a:t>1. </a:t>
            </a:r>
            <a:r>
              <a:rPr lang="en-US" sz="2400" b="1" dirty="0">
                <a:solidFill>
                  <a:schemeClr val="tx2">
                    <a:lumMod val="75000"/>
                  </a:schemeClr>
                </a:solidFill>
                <a:effectLst/>
                <a:latin typeface="Sacramento" panose="020B0604020202020204" charset="0"/>
                <a:ea typeface="Calibri" panose="020F0502020204030204" pitchFamily="34" charset="0"/>
                <a:cs typeface="Arial" panose="020B0604020202020204" pitchFamily="34" charset="0"/>
              </a:rPr>
              <a:t>Data visualization and Algorithms </a:t>
            </a:r>
            <a:endParaRPr kumimoji="0" lang="en-US" sz="2200" b="1" i="0" u="none" strike="noStrike" kern="0" cap="none" spc="0" normalizeH="0" baseline="0" noProof="0" dirty="0">
              <a:ln>
                <a:noFill/>
              </a:ln>
              <a:solidFill>
                <a:schemeClr val="tx2">
                  <a:lumMod val="75000"/>
                </a:schemeClr>
              </a:solidFill>
              <a:effectLst/>
              <a:uLnTx/>
              <a:uFillTx/>
              <a:latin typeface="Barlow Black"/>
              <a:sym typeface="Barlow Black"/>
            </a:endParaRPr>
          </a:p>
        </p:txBody>
      </p:sp>
      <p:sp>
        <p:nvSpPr>
          <p:cNvPr id="6" name="TextBox 5">
            <a:extLst>
              <a:ext uri="{FF2B5EF4-FFF2-40B4-BE49-F238E27FC236}">
                <a16:creationId xmlns:a16="http://schemas.microsoft.com/office/drawing/2014/main" id="{7E9E7B52-08DA-4190-A20E-2EC1CA08D73B}"/>
              </a:ext>
            </a:extLst>
          </p:cNvPr>
          <p:cNvSpPr txBox="1"/>
          <p:nvPr/>
        </p:nvSpPr>
        <p:spPr>
          <a:xfrm>
            <a:off x="685800" y="1443037"/>
            <a:ext cx="4657725" cy="3754874"/>
          </a:xfrm>
          <a:prstGeom prst="rect">
            <a:avLst/>
          </a:prstGeom>
          <a:noFill/>
        </p:spPr>
        <p:txBody>
          <a:bodyPr wrap="square" rtlCol="0">
            <a:spAutoFit/>
          </a:bodyPr>
          <a:lstStyle/>
          <a:p>
            <a:pPr marL="285750" marR="0" lvl="0" indent="-285750" defTabSz="914400" rtl="0" eaLnBrk="1" fontAlgn="auto" latinLnBrk="0" hangingPunct="1">
              <a:lnSpc>
                <a:spcPct val="100000"/>
              </a:lnSpc>
              <a:spcBef>
                <a:spcPts val="0"/>
              </a:spcBef>
              <a:spcAft>
                <a:spcPts val="0"/>
              </a:spcAft>
              <a:buClr>
                <a:srgbClr val="951B6C"/>
              </a:buClr>
              <a:buSzPts val="1400"/>
              <a:buFont typeface="Wingdings" panose="05000000000000000000" pitchFamily="2" charset="2"/>
              <a:buChar char="v"/>
              <a:tabLst/>
              <a:defRPr/>
            </a:pPr>
            <a:r>
              <a:rPr lang="en-GB" sz="1600" dirty="0">
                <a:solidFill>
                  <a:srgbClr val="951B6C"/>
                </a:solidFill>
                <a:latin typeface="Barlow"/>
                <a:sym typeface="Barlow"/>
              </a:rPr>
              <a:t>A</a:t>
            </a:r>
            <a:r>
              <a:rPr kumimoji="0" lang="en-GB" sz="1600" b="0" i="0" u="none" strike="noStrike" kern="0" cap="none" spc="0" normalizeH="0" baseline="0" noProof="0" dirty="0">
                <a:ln>
                  <a:noFill/>
                </a:ln>
                <a:solidFill>
                  <a:srgbClr val="951B6C"/>
                </a:solidFill>
                <a:effectLst/>
                <a:uLnTx/>
                <a:uFillTx/>
                <a:latin typeface="Barlow"/>
                <a:sym typeface="Barlow"/>
              </a:rPr>
              <a:t> basic data analysis is carried out to look at the pattern of data.</a:t>
            </a:r>
          </a:p>
          <a:p>
            <a:pPr marL="285750" marR="0" lvl="0" indent="-285750" defTabSz="914400" rtl="0" eaLnBrk="1" fontAlgn="auto" latinLnBrk="0" hangingPunct="1">
              <a:lnSpc>
                <a:spcPct val="100000"/>
              </a:lnSpc>
              <a:spcBef>
                <a:spcPts val="0"/>
              </a:spcBef>
              <a:spcAft>
                <a:spcPts val="0"/>
              </a:spcAft>
              <a:buClr>
                <a:srgbClr val="951B6C"/>
              </a:buClr>
              <a:buSzPts val="1400"/>
              <a:buFont typeface="Wingdings" panose="05000000000000000000" pitchFamily="2" charset="2"/>
              <a:buChar char="v"/>
              <a:tabLst/>
              <a:defRPr/>
            </a:pPr>
            <a:r>
              <a:rPr kumimoji="0" lang="en-GB" sz="1600" b="0" i="0" u="none" strike="noStrike" kern="0" cap="none" spc="0" normalizeH="0" baseline="0" noProof="0" dirty="0">
                <a:ln>
                  <a:noFill/>
                </a:ln>
                <a:solidFill>
                  <a:srgbClr val="951B6C"/>
                </a:solidFill>
                <a:effectLst/>
                <a:uLnTx/>
                <a:uFillTx/>
                <a:latin typeface="Barlow"/>
                <a:sym typeface="Barlow"/>
              </a:rPr>
              <a:t>Firstly, the mean values of cell radius, perimeter, area, compactness, concavity and concave points can be used in the classification of cancer. Larger values of these parameters tend to show a correlation with malignant tumors.</a:t>
            </a:r>
          </a:p>
          <a:p>
            <a:pPr marL="285750" marR="0" lvl="0" indent="-285750" defTabSz="914400" rtl="0" eaLnBrk="1" fontAlgn="auto" latinLnBrk="0" hangingPunct="1">
              <a:lnSpc>
                <a:spcPct val="100000"/>
              </a:lnSpc>
              <a:spcBef>
                <a:spcPts val="0"/>
              </a:spcBef>
              <a:spcAft>
                <a:spcPts val="0"/>
              </a:spcAft>
              <a:buClr>
                <a:srgbClr val="951B6C"/>
              </a:buClr>
              <a:buSzPts val="1400"/>
              <a:buFont typeface="Wingdings" panose="05000000000000000000" pitchFamily="2" charset="2"/>
              <a:buChar char="v"/>
              <a:tabLst/>
              <a:defRPr/>
            </a:pPr>
            <a:endParaRPr kumimoji="0" lang="en-GB" sz="1600" b="0" i="0" u="none" strike="noStrike" kern="0" cap="none" spc="0" normalizeH="0" baseline="0" noProof="0" dirty="0">
              <a:ln>
                <a:noFill/>
              </a:ln>
              <a:solidFill>
                <a:srgbClr val="951B6C"/>
              </a:solidFill>
              <a:effectLst/>
              <a:uLnTx/>
              <a:uFillTx/>
              <a:latin typeface="Barlow"/>
              <a:sym typeface="Barlow"/>
            </a:endParaRPr>
          </a:p>
          <a:p>
            <a:pPr marL="285750" marR="0" lvl="0" indent="-285750" defTabSz="914400" rtl="0" eaLnBrk="1" fontAlgn="auto" latinLnBrk="0" hangingPunct="1">
              <a:lnSpc>
                <a:spcPct val="100000"/>
              </a:lnSpc>
              <a:spcBef>
                <a:spcPts val="0"/>
              </a:spcBef>
              <a:spcAft>
                <a:spcPts val="0"/>
              </a:spcAft>
              <a:buClr>
                <a:srgbClr val="951B6C"/>
              </a:buClr>
              <a:buSzPts val="1400"/>
              <a:buFont typeface="Wingdings" panose="05000000000000000000" pitchFamily="2" charset="2"/>
              <a:buChar char="v"/>
              <a:tabLst/>
              <a:defRPr/>
            </a:pPr>
            <a:r>
              <a:rPr kumimoji="0" lang="en-GB" sz="1600" b="0" i="0" u="none" strike="noStrike" kern="0" cap="none" spc="0" normalizeH="0" baseline="0" noProof="0" dirty="0">
                <a:ln>
                  <a:noFill/>
                </a:ln>
                <a:solidFill>
                  <a:srgbClr val="951B6C"/>
                </a:solidFill>
                <a:effectLst/>
                <a:uLnTx/>
                <a:uFillTx/>
                <a:latin typeface="Barlow"/>
                <a:sym typeface="Barlow"/>
              </a:rPr>
              <a:t>Secondly, the mean values of texture, smoothness, symmetry or factual dimension do not show a particular preference of one diagnosis over the other</a:t>
            </a:r>
          </a:p>
          <a:p>
            <a:pPr marL="285750" marR="0" lvl="0" indent="-285750" defTabSz="914400" rtl="0" eaLnBrk="1" fontAlgn="auto" latinLnBrk="0" hangingPunct="1">
              <a:lnSpc>
                <a:spcPct val="100000"/>
              </a:lnSpc>
              <a:spcBef>
                <a:spcPts val="0"/>
              </a:spcBef>
              <a:spcAft>
                <a:spcPts val="0"/>
              </a:spcAft>
              <a:buClr>
                <a:srgbClr val="951B6C"/>
              </a:buClr>
              <a:buSzPts val="1400"/>
              <a:buFontTx/>
              <a:buChar char="-"/>
              <a:tabLst/>
              <a:defRPr/>
            </a:pPr>
            <a:endParaRPr kumimoji="0" lang="en-GB" sz="1600" b="0" i="0" u="none" strike="noStrike" kern="0" cap="none" spc="0" normalizeH="0" baseline="0" noProof="0" dirty="0">
              <a:ln>
                <a:noFill/>
              </a:ln>
              <a:solidFill>
                <a:srgbClr val="951B6C"/>
              </a:solidFill>
              <a:effectLst/>
              <a:uLnTx/>
              <a:uFillTx/>
              <a:latin typeface="Barlow"/>
              <a:sym typeface="Barlow"/>
            </a:endParaRPr>
          </a:p>
          <a:p>
            <a:pPr marL="285750" marR="0" lvl="0" indent="-285750" defTabSz="914400" rtl="0" eaLnBrk="1" fontAlgn="auto" latinLnBrk="0" hangingPunct="1">
              <a:lnSpc>
                <a:spcPct val="100000"/>
              </a:lnSpc>
              <a:spcBef>
                <a:spcPts val="0"/>
              </a:spcBef>
              <a:spcAft>
                <a:spcPts val="0"/>
              </a:spcAft>
              <a:buClr>
                <a:srgbClr val="951B6C"/>
              </a:buClr>
              <a:buSzPts val="1400"/>
              <a:buFontTx/>
              <a:buChar char="-"/>
              <a:tabLst/>
              <a:defRPr/>
            </a:pPr>
            <a:endParaRPr lang="en-US" dirty="0"/>
          </a:p>
        </p:txBody>
      </p:sp>
      <p:pic>
        <p:nvPicPr>
          <p:cNvPr id="8" name="Picture 7">
            <a:extLst>
              <a:ext uri="{FF2B5EF4-FFF2-40B4-BE49-F238E27FC236}">
                <a16:creationId xmlns:a16="http://schemas.microsoft.com/office/drawing/2014/main" id="{F212049F-B212-4E54-A803-062923326198}"/>
              </a:ext>
            </a:extLst>
          </p:cNvPr>
          <p:cNvPicPr>
            <a:picLocks noChangeAspect="1"/>
          </p:cNvPicPr>
          <p:nvPr/>
        </p:nvPicPr>
        <p:blipFill rotWithShape="1">
          <a:blip r:embed="rId3"/>
          <a:srcRect l="45312" t="31527" r="25469" b="35897"/>
          <a:stretch/>
        </p:blipFill>
        <p:spPr>
          <a:xfrm>
            <a:off x="5472115" y="1757362"/>
            <a:ext cx="3371848" cy="211455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1"/>
        <p:cNvGrpSpPr/>
        <p:nvPr/>
      </p:nvGrpSpPr>
      <p:grpSpPr>
        <a:xfrm>
          <a:off x="0" y="0"/>
          <a:ext cx="0" cy="0"/>
          <a:chOff x="0" y="0"/>
          <a:chExt cx="0" cy="0"/>
        </a:xfrm>
      </p:grpSpPr>
      <p:sp>
        <p:nvSpPr>
          <p:cNvPr id="29" name="TextBox 28">
            <a:extLst>
              <a:ext uri="{FF2B5EF4-FFF2-40B4-BE49-F238E27FC236}">
                <a16:creationId xmlns:a16="http://schemas.microsoft.com/office/drawing/2014/main" id="{D06C1487-566F-44F7-B06A-5902BC777A6B}"/>
              </a:ext>
            </a:extLst>
          </p:cNvPr>
          <p:cNvSpPr txBox="1"/>
          <p:nvPr/>
        </p:nvSpPr>
        <p:spPr>
          <a:xfrm>
            <a:off x="685800" y="557213"/>
            <a:ext cx="2793206"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951B6C"/>
              </a:buClr>
              <a:buSzPts val="2600"/>
              <a:buFont typeface="Barlow Black"/>
              <a:buNone/>
              <a:tabLst/>
              <a:defRPr/>
            </a:pPr>
            <a:r>
              <a:rPr lang="en-US" sz="2400" b="1" dirty="0">
                <a:solidFill>
                  <a:schemeClr val="bg1">
                    <a:lumMod val="25000"/>
                  </a:schemeClr>
                </a:solidFill>
                <a:latin typeface="Times New Roman" panose="02020603050405020304" pitchFamily="18" charset="0"/>
                <a:cs typeface="Times New Roman" panose="02020603050405020304" pitchFamily="18" charset="0"/>
                <a:sym typeface="Barlow Black"/>
              </a:rPr>
              <a:t>2</a:t>
            </a:r>
            <a:r>
              <a:rPr kumimoji="0" lang="en-US" sz="2400" b="1" i="0" u="none" strike="noStrike" kern="0" cap="none" spc="0" normalizeH="0" baseline="0" noProof="0" dirty="0">
                <a:ln>
                  <a:noFill/>
                </a:ln>
                <a:solidFill>
                  <a:schemeClr val="bg1">
                    <a:lumMod val="25000"/>
                  </a:schemeClr>
                </a:solidFill>
                <a:effectLst/>
                <a:uLnTx/>
                <a:uFillTx/>
                <a:latin typeface="Times New Roman" panose="02020603050405020304" pitchFamily="18" charset="0"/>
                <a:cs typeface="Times New Roman" panose="02020603050405020304" pitchFamily="18" charset="0"/>
                <a:sym typeface="Barlow Black"/>
              </a:rPr>
              <a:t>. </a:t>
            </a:r>
            <a:r>
              <a:rPr lang="en-US" sz="2200" b="1" dirty="0">
                <a:solidFill>
                  <a:schemeClr val="tx2">
                    <a:lumMod val="75000"/>
                  </a:schemeClr>
                </a:solidFill>
                <a:latin typeface="Sacramento" panose="020B0604020202020204" charset="0"/>
                <a:sym typeface="Barlow Black"/>
              </a:rPr>
              <a:t>Data visualization</a:t>
            </a:r>
            <a:endParaRPr kumimoji="0" lang="en-US" sz="2200" b="1" i="0" u="none" strike="noStrike" kern="0" cap="none" spc="0" normalizeH="0" baseline="0" noProof="0" dirty="0">
              <a:ln>
                <a:noFill/>
              </a:ln>
              <a:solidFill>
                <a:schemeClr val="tx2">
                  <a:lumMod val="75000"/>
                </a:schemeClr>
              </a:solidFill>
              <a:effectLst/>
              <a:uLnTx/>
              <a:uFillTx/>
              <a:latin typeface="Sacramento" panose="020B0604020202020204" charset="0"/>
              <a:sym typeface="Barlow Black"/>
            </a:endParaRPr>
          </a:p>
        </p:txBody>
      </p:sp>
      <p:sp>
        <p:nvSpPr>
          <p:cNvPr id="32" name="TextBox 31">
            <a:extLst>
              <a:ext uri="{FF2B5EF4-FFF2-40B4-BE49-F238E27FC236}">
                <a16:creationId xmlns:a16="http://schemas.microsoft.com/office/drawing/2014/main" id="{5D9E2F0B-1DED-4308-BEB0-7441BEF95096}"/>
              </a:ext>
            </a:extLst>
          </p:cNvPr>
          <p:cNvSpPr txBox="1"/>
          <p:nvPr/>
        </p:nvSpPr>
        <p:spPr>
          <a:xfrm>
            <a:off x="649496" y="1228725"/>
            <a:ext cx="4558298" cy="4408899"/>
          </a:xfrm>
          <a:prstGeom prst="rect">
            <a:avLst/>
          </a:prstGeom>
          <a:noFill/>
        </p:spPr>
        <p:txBody>
          <a:bodyPr wrap="square" rtlCol="0">
            <a:spAutoFit/>
          </a:bodyPr>
          <a:lstStyle/>
          <a:p>
            <a:pPr marL="342900" marR="0" lvl="0" indent="-342900" defTabSz="914400" rtl="0" eaLnBrk="1" fontAlgn="auto" latinLnBrk="0" hangingPunct="1">
              <a:lnSpc>
                <a:spcPct val="100000"/>
              </a:lnSpc>
              <a:spcBef>
                <a:spcPts val="0"/>
              </a:spcBef>
              <a:spcAft>
                <a:spcPts val="0"/>
              </a:spcAft>
              <a:buClr>
                <a:srgbClr val="951B6C"/>
              </a:buClr>
              <a:buSzPts val="1400"/>
              <a:buAutoNum type="arabicPeriod"/>
              <a:tabLst/>
              <a:defRPr/>
            </a:pPr>
            <a:r>
              <a:rPr kumimoji="0" lang="en-GB" b="1" i="0" u="none" strike="noStrike" kern="0" cap="none" spc="0" normalizeH="0" baseline="0" noProof="0" dirty="0">
                <a:ln>
                  <a:noFill/>
                </a:ln>
                <a:solidFill>
                  <a:srgbClr val="951B6C"/>
                </a:solidFill>
                <a:effectLst/>
                <a:uLnTx/>
                <a:uFillTx/>
                <a:latin typeface="Barlow"/>
                <a:sym typeface="Barlow"/>
              </a:rPr>
              <a:t>Violin plot</a:t>
            </a:r>
          </a:p>
          <a:p>
            <a:pPr marR="0" lvl="0" defTabSz="914400" rtl="0" eaLnBrk="1" fontAlgn="auto" latinLnBrk="0" hangingPunct="1">
              <a:lnSpc>
                <a:spcPct val="150000"/>
              </a:lnSpc>
              <a:spcBef>
                <a:spcPts val="0"/>
              </a:spcBef>
              <a:spcAft>
                <a:spcPts val="0"/>
              </a:spcAft>
              <a:buClr>
                <a:srgbClr val="951B6C"/>
              </a:buClr>
              <a:buSzPts val="1400"/>
              <a:tabLst/>
              <a:defRPr/>
            </a:pPr>
            <a:r>
              <a:rPr kumimoji="0" lang="en-GB" sz="1300" b="0" i="0" u="none" strike="noStrike" kern="0" cap="none" spc="0" normalizeH="0" baseline="0" noProof="0" dirty="0">
                <a:ln>
                  <a:noFill/>
                </a:ln>
                <a:solidFill>
                  <a:srgbClr val="951B6C"/>
                </a:solidFill>
                <a:effectLst/>
                <a:uLnTx/>
                <a:uFillTx/>
                <a:latin typeface="Barlow"/>
                <a:sym typeface="Barlow"/>
              </a:rPr>
              <a:t>in texture mean feature, the median of the Malignant and Benign looks like separated so it can be good for classification. However, in the fractal dimension mean feature, median of the Malignant and Benign does not look like separated so it does not give good information for classification. </a:t>
            </a:r>
          </a:p>
          <a:p>
            <a:pPr marL="342900" marR="0" lvl="0" indent="-342900" defTabSz="914400" rtl="0" eaLnBrk="1" fontAlgn="auto" latinLnBrk="0" hangingPunct="1">
              <a:lnSpc>
                <a:spcPct val="150000"/>
              </a:lnSpc>
              <a:spcBef>
                <a:spcPts val="0"/>
              </a:spcBef>
              <a:spcAft>
                <a:spcPts val="0"/>
              </a:spcAft>
              <a:buClr>
                <a:srgbClr val="951B6C"/>
              </a:buClr>
              <a:buSzPts val="1400"/>
              <a:buAutoNum type="arabicPeriod" startAt="2"/>
              <a:tabLst/>
              <a:defRPr/>
            </a:pPr>
            <a:r>
              <a:rPr lang="en-GB" b="1" dirty="0">
                <a:solidFill>
                  <a:srgbClr val="951B6C"/>
                </a:solidFill>
                <a:latin typeface="Barlow"/>
                <a:sym typeface="Barlow"/>
              </a:rPr>
              <a:t>Swarm plot</a:t>
            </a:r>
          </a:p>
          <a:p>
            <a:pPr marR="0" lvl="0" defTabSz="914400" rtl="0" eaLnBrk="1" fontAlgn="auto" latinLnBrk="0" hangingPunct="1">
              <a:lnSpc>
                <a:spcPct val="150000"/>
              </a:lnSpc>
              <a:spcBef>
                <a:spcPts val="0"/>
              </a:spcBef>
              <a:spcAft>
                <a:spcPts val="0"/>
              </a:spcAft>
              <a:buClr>
                <a:srgbClr val="951B6C"/>
              </a:buClr>
              <a:buSzPts val="1400"/>
              <a:tabLst/>
              <a:defRPr/>
            </a:pPr>
            <a:r>
              <a:rPr lang="en-GB" sz="1300" dirty="0">
                <a:solidFill>
                  <a:srgbClr val="951B6C"/>
                </a:solidFill>
                <a:latin typeface="Barlow"/>
                <a:sym typeface="Barlow"/>
              </a:rPr>
              <a:t>the variance can be seen more clearly. In this plot which feature looks like more clear in terms of classification. Here</a:t>
            </a:r>
          </a:p>
          <a:p>
            <a:pPr marR="0" lvl="0" defTabSz="914400" rtl="0" eaLnBrk="1" fontAlgn="auto" latinLnBrk="0" hangingPunct="1">
              <a:lnSpc>
                <a:spcPct val="150000"/>
              </a:lnSpc>
              <a:spcBef>
                <a:spcPts val="0"/>
              </a:spcBef>
              <a:spcAft>
                <a:spcPts val="0"/>
              </a:spcAft>
              <a:buClr>
                <a:srgbClr val="951B6C"/>
              </a:buClr>
              <a:buSzPts val="1400"/>
              <a:tabLst/>
              <a:defRPr/>
            </a:pPr>
            <a:r>
              <a:rPr lang="en-GB" sz="1300" dirty="0">
                <a:solidFill>
                  <a:srgbClr val="951B6C"/>
                </a:solidFill>
                <a:latin typeface="Barlow"/>
                <a:sym typeface="Barlow"/>
              </a:rPr>
              <a:t>from the area worst feature in the last swarm plot looks</a:t>
            </a:r>
          </a:p>
          <a:p>
            <a:pPr marR="0" lvl="0" defTabSz="914400" rtl="0" eaLnBrk="1" fontAlgn="auto" latinLnBrk="0" hangingPunct="1">
              <a:lnSpc>
                <a:spcPct val="150000"/>
              </a:lnSpc>
              <a:spcBef>
                <a:spcPts val="0"/>
              </a:spcBef>
              <a:spcAft>
                <a:spcPts val="0"/>
              </a:spcAft>
              <a:buClr>
                <a:srgbClr val="951B6C"/>
              </a:buClr>
              <a:buSzPts val="1400"/>
              <a:tabLst/>
              <a:defRPr/>
            </a:pPr>
            <a:r>
              <a:rPr lang="en-GB" sz="1300" dirty="0">
                <a:solidFill>
                  <a:srgbClr val="951B6C"/>
                </a:solidFill>
                <a:latin typeface="Barlow"/>
                <a:sym typeface="Barlow"/>
              </a:rPr>
              <a:t>malignant and benign are separated not totally but mostly</a:t>
            </a:r>
          </a:p>
          <a:p>
            <a:pPr marR="0" lvl="0" defTabSz="914400" rtl="0" eaLnBrk="1" fontAlgn="auto" latinLnBrk="0" hangingPunct="1">
              <a:lnSpc>
                <a:spcPct val="150000"/>
              </a:lnSpc>
              <a:spcBef>
                <a:spcPts val="0"/>
              </a:spcBef>
              <a:spcAft>
                <a:spcPts val="0"/>
              </a:spcAft>
              <a:buClr>
                <a:srgbClr val="951B6C"/>
              </a:buClr>
              <a:buSzPts val="1400"/>
              <a:tabLst/>
              <a:defRPr/>
            </a:pPr>
            <a:endParaRPr kumimoji="0" lang="en-GB" sz="1300" b="0" i="0" u="none" strike="noStrike" kern="0" cap="none" spc="0" normalizeH="0" baseline="0" noProof="0" dirty="0">
              <a:ln>
                <a:noFill/>
              </a:ln>
              <a:solidFill>
                <a:srgbClr val="951B6C"/>
              </a:solidFill>
              <a:effectLst/>
              <a:uLnTx/>
              <a:uFillTx/>
              <a:latin typeface="Barlow"/>
              <a:sym typeface="Barlow"/>
            </a:endParaRPr>
          </a:p>
          <a:p>
            <a:pPr marR="0" lvl="0" defTabSz="914400" rtl="0" eaLnBrk="1" fontAlgn="auto" latinLnBrk="0" hangingPunct="1">
              <a:lnSpc>
                <a:spcPct val="150000"/>
              </a:lnSpc>
              <a:spcBef>
                <a:spcPts val="0"/>
              </a:spcBef>
              <a:spcAft>
                <a:spcPts val="0"/>
              </a:spcAft>
              <a:buClr>
                <a:srgbClr val="951B6C"/>
              </a:buClr>
              <a:buSzPts val="1400"/>
              <a:tabLst/>
              <a:defRPr/>
            </a:pPr>
            <a:endParaRPr kumimoji="0" lang="en-GB" sz="1300" b="0" i="0" u="none" strike="noStrike" kern="0" cap="none" spc="0" normalizeH="0" baseline="0" noProof="0" dirty="0">
              <a:ln>
                <a:noFill/>
              </a:ln>
              <a:solidFill>
                <a:srgbClr val="951B6C"/>
              </a:solidFill>
              <a:effectLst/>
              <a:uLnTx/>
              <a:uFillTx/>
              <a:latin typeface="Barlow"/>
              <a:sym typeface="Barlow"/>
            </a:endParaRPr>
          </a:p>
          <a:p>
            <a:pPr marL="285750" marR="0" lvl="0" indent="-285750" defTabSz="914400" rtl="0" eaLnBrk="1" fontAlgn="auto" latinLnBrk="0" hangingPunct="1">
              <a:lnSpc>
                <a:spcPct val="100000"/>
              </a:lnSpc>
              <a:spcBef>
                <a:spcPts val="0"/>
              </a:spcBef>
              <a:spcAft>
                <a:spcPts val="0"/>
              </a:spcAft>
              <a:buClr>
                <a:srgbClr val="951B6C"/>
              </a:buClr>
              <a:buSzPts val="1400"/>
              <a:buFontTx/>
              <a:buChar char="-"/>
              <a:tabLst/>
              <a:defRPr/>
            </a:pPr>
            <a:endParaRPr lang="en-US" dirty="0"/>
          </a:p>
        </p:txBody>
      </p:sp>
      <p:pic>
        <p:nvPicPr>
          <p:cNvPr id="7" name="Picture 6">
            <a:extLst>
              <a:ext uri="{FF2B5EF4-FFF2-40B4-BE49-F238E27FC236}">
                <a16:creationId xmlns:a16="http://schemas.microsoft.com/office/drawing/2014/main" id="{AC0669B0-2169-4215-AEA0-97C1DAFB7387}"/>
              </a:ext>
            </a:extLst>
          </p:cNvPr>
          <p:cNvPicPr>
            <a:picLocks noChangeAspect="1"/>
          </p:cNvPicPr>
          <p:nvPr/>
        </p:nvPicPr>
        <p:blipFill rotWithShape="1">
          <a:blip r:embed="rId3"/>
          <a:srcRect l="50000" t="24722" r="10547" b="15140"/>
          <a:stretch/>
        </p:blipFill>
        <p:spPr>
          <a:xfrm>
            <a:off x="5488976" y="187850"/>
            <a:ext cx="2893220" cy="2383900"/>
          </a:xfrm>
          <a:prstGeom prst="rect">
            <a:avLst/>
          </a:prstGeom>
        </p:spPr>
      </p:pic>
      <p:pic>
        <p:nvPicPr>
          <p:cNvPr id="9" name="Picture 8">
            <a:extLst>
              <a:ext uri="{FF2B5EF4-FFF2-40B4-BE49-F238E27FC236}">
                <a16:creationId xmlns:a16="http://schemas.microsoft.com/office/drawing/2014/main" id="{F731A9B7-9DE7-4FBE-810A-148568C854F3}"/>
              </a:ext>
            </a:extLst>
          </p:cNvPr>
          <p:cNvPicPr>
            <a:picLocks noChangeAspect="1"/>
          </p:cNvPicPr>
          <p:nvPr/>
        </p:nvPicPr>
        <p:blipFill rotWithShape="1">
          <a:blip r:embed="rId4"/>
          <a:srcRect l="38046" t="24444" r="25938" b="14445"/>
          <a:stretch/>
        </p:blipFill>
        <p:spPr>
          <a:xfrm>
            <a:off x="5343525" y="2595294"/>
            <a:ext cx="3184123" cy="22717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2"/>
        <p:cNvGrpSpPr/>
        <p:nvPr/>
      </p:nvGrpSpPr>
      <p:grpSpPr>
        <a:xfrm>
          <a:off x="0" y="0"/>
          <a:ext cx="0" cy="0"/>
          <a:chOff x="0" y="0"/>
          <a:chExt cx="0" cy="0"/>
        </a:xfrm>
      </p:grpSpPr>
      <p:sp>
        <p:nvSpPr>
          <p:cNvPr id="19" name="TextBox 18">
            <a:extLst>
              <a:ext uri="{FF2B5EF4-FFF2-40B4-BE49-F238E27FC236}">
                <a16:creationId xmlns:a16="http://schemas.microsoft.com/office/drawing/2014/main" id="{D0C0EFEE-AEBF-4787-96ED-E5E20B203EA3}"/>
              </a:ext>
            </a:extLst>
          </p:cNvPr>
          <p:cNvSpPr txBox="1"/>
          <p:nvPr/>
        </p:nvSpPr>
        <p:spPr>
          <a:xfrm>
            <a:off x="635400" y="671512"/>
            <a:ext cx="2943000" cy="147732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951B6C"/>
              </a:buClr>
              <a:buSzPts val="2600"/>
              <a:buFont typeface="Barlow Black"/>
              <a:buNone/>
              <a:tabLst/>
              <a:defRPr/>
            </a:pPr>
            <a:r>
              <a:rPr lang="en-US" sz="2400" b="1" dirty="0">
                <a:solidFill>
                  <a:schemeClr val="bg1">
                    <a:lumMod val="25000"/>
                  </a:schemeClr>
                </a:solidFill>
                <a:latin typeface="Times New Roman" panose="02020603050405020304" pitchFamily="18" charset="0"/>
                <a:cs typeface="Times New Roman" panose="02020603050405020304" pitchFamily="18" charset="0"/>
                <a:sym typeface="Barlow Black"/>
              </a:rPr>
              <a:t>2</a:t>
            </a:r>
            <a:r>
              <a:rPr kumimoji="0" lang="en-US" sz="2400" b="1" i="0" u="none" strike="noStrike" kern="0" cap="none" spc="0" normalizeH="0" baseline="0" noProof="0" dirty="0">
                <a:ln>
                  <a:noFill/>
                </a:ln>
                <a:solidFill>
                  <a:schemeClr val="bg1">
                    <a:lumMod val="25000"/>
                  </a:schemeClr>
                </a:solidFill>
                <a:effectLst/>
                <a:uLnTx/>
                <a:uFillTx/>
                <a:latin typeface="Times New Roman" panose="02020603050405020304" pitchFamily="18" charset="0"/>
                <a:cs typeface="Times New Roman" panose="02020603050405020304" pitchFamily="18" charset="0"/>
                <a:sym typeface="Barlow Black"/>
              </a:rPr>
              <a:t>. </a:t>
            </a:r>
            <a:r>
              <a:rPr lang="en-US" sz="2200" b="1" dirty="0">
                <a:solidFill>
                  <a:schemeClr val="tx2">
                    <a:lumMod val="75000"/>
                  </a:schemeClr>
                </a:solidFill>
                <a:latin typeface="Sacramento" panose="020B0604020202020204" charset="0"/>
                <a:sym typeface="Barlow Black"/>
              </a:rPr>
              <a:t>Data visualization</a:t>
            </a:r>
            <a:endParaRPr lang="en-US" sz="2200" b="1" u="sng" dirty="0">
              <a:solidFill>
                <a:schemeClr val="tx2">
                  <a:lumMod val="75000"/>
                </a:schemeClr>
              </a:solidFill>
              <a:latin typeface="Sacramento" panose="020B0604020202020204" charset="0"/>
              <a:sym typeface="Barlow Black"/>
            </a:endParaRPr>
          </a:p>
          <a:p>
            <a:pPr marL="0" marR="0" lvl="0" indent="0" defTabSz="914400" rtl="0" eaLnBrk="1" fontAlgn="auto" latinLnBrk="0" hangingPunct="1">
              <a:lnSpc>
                <a:spcPct val="100000"/>
              </a:lnSpc>
              <a:spcBef>
                <a:spcPts val="0"/>
              </a:spcBef>
              <a:spcAft>
                <a:spcPts val="0"/>
              </a:spcAft>
              <a:buClr>
                <a:srgbClr val="951B6C"/>
              </a:buClr>
              <a:buSzPts val="2600"/>
              <a:buFont typeface="Barlow Black"/>
              <a:buNone/>
              <a:tabLst/>
              <a:defRPr/>
            </a:pPr>
            <a:endParaRPr lang="en-US" sz="2200" dirty="0">
              <a:solidFill>
                <a:schemeClr val="tx1">
                  <a:lumMod val="75000"/>
                </a:schemeClr>
              </a:solidFill>
              <a:latin typeface="Barlow Black"/>
              <a:sym typeface="Barlow Black"/>
            </a:endParaRPr>
          </a:p>
          <a:p>
            <a:pPr marL="0" marR="0" lvl="0" indent="0" defTabSz="914400" rtl="0" eaLnBrk="1" fontAlgn="auto" latinLnBrk="0" hangingPunct="1">
              <a:lnSpc>
                <a:spcPct val="100000"/>
              </a:lnSpc>
              <a:spcBef>
                <a:spcPts val="0"/>
              </a:spcBef>
              <a:spcAft>
                <a:spcPts val="0"/>
              </a:spcAft>
              <a:buClr>
                <a:srgbClr val="951B6C"/>
              </a:buClr>
              <a:buSzPts val="2600"/>
              <a:buFont typeface="Barlow Black"/>
              <a:buNone/>
              <a:tabLst/>
              <a:defRPr/>
            </a:pPr>
            <a:endParaRPr kumimoji="0" lang="en-US" sz="2200" b="0" i="0" u="none" strike="noStrike" kern="0" cap="none" spc="0" normalizeH="0" baseline="0" noProof="0" dirty="0">
              <a:ln>
                <a:noFill/>
              </a:ln>
              <a:solidFill>
                <a:schemeClr val="tx1">
                  <a:lumMod val="75000"/>
                </a:schemeClr>
              </a:solidFill>
              <a:effectLst/>
              <a:uLnTx/>
              <a:uFillTx/>
              <a:latin typeface="Barlow Black"/>
              <a:sym typeface="Barlow Black"/>
            </a:endParaRPr>
          </a:p>
          <a:p>
            <a:pPr marL="0" marR="0" lvl="0" indent="0" defTabSz="914400" rtl="0" eaLnBrk="1" fontAlgn="auto" latinLnBrk="0" hangingPunct="1">
              <a:lnSpc>
                <a:spcPct val="100000"/>
              </a:lnSpc>
              <a:spcBef>
                <a:spcPts val="0"/>
              </a:spcBef>
              <a:spcAft>
                <a:spcPts val="0"/>
              </a:spcAft>
              <a:buClr>
                <a:srgbClr val="951B6C"/>
              </a:buClr>
              <a:buSzPts val="2600"/>
              <a:buFont typeface="Barlow Black"/>
              <a:buNone/>
              <a:tabLst/>
              <a:defRPr/>
            </a:pPr>
            <a:endParaRPr kumimoji="0" lang="en-US" sz="2200" b="0" i="0" u="none" strike="noStrike" kern="0" cap="none" spc="0" normalizeH="0" baseline="0" noProof="0" dirty="0">
              <a:ln>
                <a:noFill/>
              </a:ln>
              <a:solidFill>
                <a:schemeClr val="tx1"/>
              </a:solidFill>
              <a:effectLst/>
              <a:uLnTx/>
              <a:uFillTx/>
              <a:latin typeface="Barlow Black"/>
              <a:sym typeface="Barlow Black"/>
            </a:endParaRPr>
          </a:p>
        </p:txBody>
      </p:sp>
      <p:pic>
        <p:nvPicPr>
          <p:cNvPr id="6" name="Picture 5">
            <a:extLst>
              <a:ext uri="{FF2B5EF4-FFF2-40B4-BE49-F238E27FC236}">
                <a16:creationId xmlns:a16="http://schemas.microsoft.com/office/drawing/2014/main" id="{D251C8B1-A61A-4D7C-BCC1-E51F2FB0657A}"/>
              </a:ext>
            </a:extLst>
          </p:cNvPr>
          <p:cNvPicPr>
            <a:picLocks noChangeAspect="1"/>
          </p:cNvPicPr>
          <p:nvPr/>
        </p:nvPicPr>
        <p:blipFill rotWithShape="1">
          <a:blip r:embed="rId3"/>
          <a:srcRect l="35625" t="43195" r="20157" b="34583"/>
          <a:stretch/>
        </p:blipFill>
        <p:spPr>
          <a:xfrm>
            <a:off x="4986337" y="100012"/>
            <a:ext cx="4043363" cy="1143000"/>
          </a:xfrm>
          <a:prstGeom prst="rect">
            <a:avLst/>
          </a:prstGeom>
        </p:spPr>
      </p:pic>
      <p:pic>
        <p:nvPicPr>
          <p:cNvPr id="8" name="Picture 7">
            <a:extLst>
              <a:ext uri="{FF2B5EF4-FFF2-40B4-BE49-F238E27FC236}">
                <a16:creationId xmlns:a16="http://schemas.microsoft.com/office/drawing/2014/main" id="{BDE9AA98-2FB7-492E-9021-7FA14555DBF2}"/>
              </a:ext>
            </a:extLst>
          </p:cNvPr>
          <p:cNvPicPr>
            <a:picLocks noChangeAspect="1"/>
          </p:cNvPicPr>
          <p:nvPr/>
        </p:nvPicPr>
        <p:blipFill rotWithShape="1">
          <a:blip r:embed="rId4"/>
          <a:srcRect l="49140" t="38472" r="25235" b="21250"/>
          <a:stretch/>
        </p:blipFill>
        <p:spPr>
          <a:xfrm>
            <a:off x="6086475" y="1293020"/>
            <a:ext cx="2084593" cy="1843086"/>
          </a:xfrm>
          <a:prstGeom prst="rect">
            <a:avLst/>
          </a:prstGeom>
        </p:spPr>
      </p:pic>
      <p:pic>
        <p:nvPicPr>
          <p:cNvPr id="10" name="Picture 9">
            <a:extLst>
              <a:ext uri="{FF2B5EF4-FFF2-40B4-BE49-F238E27FC236}">
                <a16:creationId xmlns:a16="http://schemas.microsoft.com/office/drawing/2014/main" id="{BFDFB200-CE19-4BA6-B5B9-23E7D8FE80BA}"/>
              </a:ext>
            </a:extLst>
          </p:cNvPr>
          <p:cNvPicPr>
            <a:picLocks noChangeAspect="1"/>
          </p:cNvPicPr>
          <p:nvPr/>
        </p:nvPicPr>
        <p:blipFill rotWithShape="1">
          <a:blip r:embed="rId5"/>
          <a:srcRect l="29610" t="59861" r="13281" b="8889"/>
          <a:stretch/>
        </p:blipFill>
        <p:spPr>
          <a:xfrm>
            <a:off x="4464844" y="3250406"/>
            <a:ext cx="4564856" cy="1607344"/>
          </a:xfrm>
          <a:prstGeom prst="rect">
            <a:avLst/>
          </a:prstGeom>
        </p:spPr>
      </p:pic>
      <p:sp>
        <p:nvSpPr>
          <p:cNvPr id="12" name="TextBox 11">
            <a:extLst>
              <a:ext uri="{FF2B5EF4-FFF2-40B4-BE49-F238E27FC236}">
                <a16:creationId xmlns:a16="http://schemas.microsoft.com/office/drawing/2014/main" id="{4E0F3C7A-E423-4537-8360-B7DD056F5CB3}"/>
              </a:ext>
            </a:extLst>
          </p:cNvPr>
          <p:cNvSpPr txBox="1"/>
          <p:nvPr/>
        </p:nvSpPr>
        <p:spPr>
          <a:xfrm>
            <a:off x="57149" y="1209556"/>
            <a:ext cx="4793456" cy="3724096"/>
          </a:xfrm>
          <a:prstGeom prst="rect">
            <a:avLst/>
          </a:prstGeom>
          <a:noFill/>
        </p:spPr>
        <p:txBody>
          <a:bodyPr wrap="square" rtlCol="0">
            <a:spAutoFit/>
          </a:bodyPr>
          <a:lstStyle/>
          <a:p>
            <a:pPr>
              <a:lnSpc>
                <a:spcPct val="150000"/>
              </a:lnSpc>
            </a:pPr>
            <a:r>
              <a:rPr lang="en-GB" b="1" dirty="0">
                <a:solidFill>
                  <a:srgbClr val="951B6C"/>
                </a:solidFill>
                <a:latin typeface="Barlow"/>
                <a:sym typeface="Barlow"/>
              </a:rPr>
              <a:t>3. Join plot</a:t>
            </a:r>
          </a:p>
          <a:p>
            <a:pPr>
              <a:lnSpc>
                <a:spcPct val="150000"/>
              </a:lnSpc>
            </a:pPr>
            <a:r>
              <a:rPr lang="en-GB" sz="1200" dirty="0">
                <a:solidFill>
                  <a:srgbClr val="951B6C"/>
                </a:solidFill>
                <a:latin typeface="Barlow"/>
                <a:sym typeface="Barlow"/>
              </a:rPr>
              <a:t>In the first join plot graph </a:t>
            </a:r>
            <a:r>
              <a:rPr kumimoji="0" lang="en-GB" sz="1200" b="0" i="0" u="none" strike="noStrike" kern="0" cap="none" spc="0" normalizeH="0" baseline="0" noProof="0" dirty="0">
                <a:ln>
                  <a:noFill/>
                </a:ln>
                <a:solidFill>
                  <a:srgbClr val="951B6C"/>
                </a:solidFill>
                <a:effectLst/>
                <a:uLnTx/>
                <a:uFillTx/>
                <a:latin typeface="Barlow"/>
                <a:sym typeface="Barlow"/>
              </a:rPr>
              <a:t>one can easily conclude that</a:t>
            </a:r>
          </a:p>
          <a:p>
            <a:pPr>
              <a:lnSpc>
                <a:spcPct val="150000"/>
              </a:lnSpc>
            </a:pPr>
            <a:r>
              <a:rPr kumimoji="0" lang="en-GB" sz="1200" b="0" i="0" u="none" strike="noStrike" kern="0" cap="none" spc="0" normalizeH="0" baseline="0" noProof="0" dirty="0">
                <a:ln>
                  <a:noFill/>
                </a:ln>
                <a:solidFill>
                  <a:srgbClr val="951B6C"/>
                </a:solidFill>
                <a:effectLst/>
                <a:uLnTx/>
                <a:uFillTx/>
                <a:latin typeface="Barlow"/>
                <a:sym typeface="Barlow"/>
              </a:rPr>
              <a:t>concavity worst and point worst predicted from violin</a:t>
            </a:r>
          </a:p>
          <a:p>
            <a:pPr>
              <a:lnSpc>
                <a:spcPct val="150000"/>
              </a:lnSpc>
            </a:pPr>
            <a:r>
              <a:rPr kumimoji="0" lang="en-GB" sz="1200" b="0" i="0" u="none" strike="noStrike" kern="0" cap="none" spc="0" normalizeH="0" baseline="0" noProof="0" dirty="0">
                <a:ln>
                  <a:noFill/>
                </a:ln>
                <a:solidFill>
                  <a:srgbClr val="951B6C"/>
                </a:solidFill>
                <a:effectLst/>
                <a:uLnTx/>
                <a:uFillTx/>
                <a:latin typeface="Barlow"/>
                <a:sym typeface="Barlow"/>
              </a:rPr>
              <a:t>plot turn out to be correlated. Hence, one feature is</a:t>
            </a:r>
          </a:p>
          <a:p>
            <a:pPr>
              <a:lnSpc>
                <a:spcPct val="150000"/>
              </a:lnSpc>
            </a:pPr>
            <a:r>
              <a:rPr kumimoji="0" lang="en-GB" sz="1200" b="0" i="0" u="none" strike="noStrike" kern="0" cap="none" spc="0" normalizeH="0" baseline="0" noProof="0" dirty="0">
                <a:ln>
                  <a:noFill/>
                </a:ln>
                <a:solidFill>
                  <a:srgbClr val="951B6C"/>
                </a:solidFill>
                <a:effectLst/>
                <a:uLnTx/>
                <a:uFillTx/>
                <a:latin typeface="Barlow"/>
                <a:sym typeface="Barlow"/>
              </a:rPr>
              <a:t>dropped instead of taking both the features. In order to</a:t>
            </a:r>
          </a:p>
          <a:p>
            <a:pPr>
              <a:lnSpc>
                <a:spcPct val="150000"/>
              </a:lnSpc>
            </a:pPr>
            <a:r>
              <a:rPr kumimoji="0" lang="en-GB" sz="1200" b="0" i="0" u="none" strike="noStrike" kern="0" cap="none" spc="0" normalizeH="0" baseline="0" noProof="0" dirty="0">
                <a:ln>
                  <a:noFill/>
                </a:ln>
                <a:solidFill>
                  <a:srgbClr val="951B6C"/>
                </a:solidFill>
                <a:effectLst/>
                <a:uLnTx/>
                <a:uFillTx/>
                <a:latin typeface="Barlow"/>
                <a:sym typeface="Barlow"/>
              </a:rPr>
              <a:t>compare two features deeper, we can use joint plot as</a:t>
            </a:r>
          </a:p>
          <a:p>
            <a:pPr>
              <a:lnSpc>
                <a:spcPct val="150000"/>
              </a:lnSpc>
            </a:pPr>
            <a:r>
              <a:rPr kumimoji="0" lang="en-GB" sz="1200" b="0" i="0" u="none" strike="noStrike" kern="0" cap="none" spc="0" normalizeH="0" baseline="0" noProof="0" dirty="0">
                <a:ln>
                  <a:noFill/>
                </a:ln>
                <a:solidFill>
                  <a:srgbClr val="951B6C"/>
                </a:solidFill>
                <a:effectLst/>
                <a:uLnTx/>
                <a:uFillTx/>
                <a:latin typeface="Barlow"/>
                <a:sym typeface="Barlow"/>
              </a:rPr>
              <a:t>shown in the next graph. Pearson value is correlation value</a:t>
            </a:r>
          </a:p>
          <a:p>
            <a:pPr>
              <a:lnSpc>
                <a:spcPct val="150000"/>
              </a:lnSpc>
            </a:pPr>
            <a:r>
              <a:rPr kumimoji="0" lang="en-GB" sz="1200" b="0" i="0" u="none" strike="noStrike" kern="0" cap="none" spc="0" normalizeH="0" baseline="0" noProof="0" dirty="0">
                <a:ln>
                  <a:noFill/>
                </a:ln>
                <a:solidFill>
                  <a:srgbClr val="951B6C"/>
                </a:solidFill>
                <a:effectLst/>
                <a:uLnTx/>
                <a:uFillTx/>
                <a:latin typeface="Barlow"/>
                <a:sym typeface="Barlow"/>
              </a:rPr>
              <a:t>and 1 is the highest. Therefore, 0.86 looks enough to</a:t>
            </a:r>
          </a:p>
          <a:p>
            <a:pPr>
              <a:lnSpc>
                <a:spcPct val="150000"/>
              </a:lnSpc>
            </a:pPr>
            <a:r>
              <a:rPr kumimoji="0" lang="en-GB" sz="1200" b="0" i="0" u="none" strike="noStrike" kern="0" cap="none" spc="0" normalizeH="0" baseline="0" noProof="0" dirty="0">
                <a:ln>
                  <a:noFill/>
                </a:ln>
                <a:solidFill>
                  <a:srgbClr val="951B6C"/>
                </a:solidFill>
                <a:effectLst/>
                <a:uLnTx/>
                <a:uFillTx/>
                <a:latin typeface="Barlow"/>
                <a:sym typeface="Barlow"/>
              </a:rPr>
              <a:t>say that they are correlated. </a:t>
            </a:r>
          </a:p>
          <a:p>
            <a:pPr>
              <a:lnSpc>
                <a:spcPct val="150000"/>
              </a:lnSpc>
            </a:pPr>
            <a:r>
              <a:rPr lang="en-GB" b="1" dirty="0">
                <a:solidFill>
                  <a:srgbClr val="951B6C"/>
                </a:solidFill>
                <a:latin typeface="Barlow"/>
                <a:sym typeface="Barlow"/>
              </a:rPr>
              <a:t>4. Heat Map</a:t>
            </a:r>
          </a:p>
          <a:p>
            <a:pPr>
              <a:lnSpc>
                <a:spcPct val="150000"/>
              </a:lnSpc>
            </a:pPr>
            <a:r>
              <a:rPr kumimoji="0" lang="en-GB" sz="1200" b="0" i="0" u="none" strike="noStrike" kern="0" cap="none" spc="0" normalizeH="0" baseline="0" noProof="0" dirty="0">
                <a:ln>
                  <a:noFill/>
                </a:ln>
                <a:solidFill>
                  <a:srgbClr val="951B6C"/>
                </a:solidFill>
                <a:effectLst/>
                <a:uLnTx/>
                <a:uFillTx/>
                <a:latin typeface="Barlow"/>
                <a:sym typeface="Barlow"/>
              </a:rPr>
              <a:t>shows all the correlation between features. Through which all the</a:t>
            </a:r>
          </a:p>
          <a:p>
            <a:pPr>
              <a:lnSpc>
                <a:spcPct val="150000"/>
              </a:lnSpc>
            </a:pPr>
            <a:r>
              <a:rPr kumimoji="0" lang="en-GB" sz="1200" b="0" i="0" u="none" strike="noStrike" kern="0" cap="none" spc="0" normalizeH="0" baseline="0" noProof="0" dirty="0">
                <a:ln>
                  <a:noFill/>
                </a:ln>
                <a:solidFill>
                  <a:srgbClr val="951B6C"/>
                </a:solidFill>
                <a:effectLst/>
                <a:uLnTx/>
                <a:uFillTx/>
                <a:latin typeface="Barlow"/>
                <a:sym typeface="Barlow"/>
              </a:rPr>
              <a:t>features which are not relevant are eradicated from this</a:t>
            </a:r>
          </a:p>
          <a:p>
            <a:endParaRPr lang="en-US" dirty="0"/>
          </a:p>
        </p:txBody>
      </p:sp>
    </p:spTree>
  </p:cSld>
  <p:clrMapOvr>
    <a:masterClrMapping/>
  </p:clrMapOvr>
</p:sld>
</file>

<file path=ppt/theme/theme1.xml><?xml version="1.0" encoding="utf-8"?>
<a:theme xmlns:a="http://schemas.openxmlformats.org/drawingml/2006/main" name="Breast Cancer Awareness by Slidesgo">
  <a:themeElements>
    <a:clrScheme name="Simple Light">
      <a:dk1>
        <a:srgbClr val="951B6C"/>
      </a:dk1>
      <a:lt1>
        <a:srgbClr val="FFDEEC"/>
      </a:lt1>
      <a:dk2>
        <a:srgbClr val="FFAACA"/>
      </a:dk2>
      <a:lt2>
        <a:srgbClr val="ED8EB5"/>
      </a:lt2>
      <a:accent1>
        <a:srgbClr val="FF5A95"/>
      </a:accent1>
      <a:accent2>
        <a:srgbClr val="F297F2"/>
      </a:accent2>
      <a:accent3>
        <a:srgbClr val="E076CE"/>
      </a:accent3>
      <a:accent4>
        <a:srgbClr val="D888D8"/>
      </a:accent4>
      <a:accent5>
        <a:srgbClr val="FFFFFF"/>
      </a:accent5>
      <a:accent6>
        <a:srgbClr val="72044D"/>
      </a:accent6>
      <a:hlink>
        <a:srgbClr val="951B6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631</TotalTime>
  <Words>1533</Words>
  <Application>Microsoft Office PowerPoint</Application>
  <PresentationFormat>On-screen Show (16:9)</PresentationFormat>
  <Paragraphs>141</Paragraphs>
  <Slides>27</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Sacramento</vt:lpstr>
      <vt:lpstr>Arial</vt:lpstr>
      <vt:lpstr>Oswald</vt:lpstr>
      <vt:lpstr>Calibri</vt:lpstr>
      <vt:lpstr>Barlow Black</vt:lpstr>
      <vt:lpstr>Barlow</vt:lpstr>
      <vt:lpstr>Times New Roman</vt:lpstr>
      <vt:lpstr>Wingdings</vt:lpstr>
      <vt:lpstr>Breast Cancer Awareness by Slidesgo</vt:lpstr>
      <vt:lpstr>Data visualization and Algorithms Techniques for Breast Cancer Prediction and Classification with High Accuracy Rates</vt:lpstr>
      <vt:lpstr>Table of Contents</vt:lpstr>
      <vt:lpstr>1</vt:lpstr>
      <vt:lpstr> Problem Definition </vt:lpstr>
      <vt:lpstr> Problem Definition </vt:lpstr>
      <vt:lpstr>2</vt:lpstr>
      <vt:lpstr>PowerPoint Presentation</vt:lpstr>
      <vt:lpstr>PowerPoint Presentation</vt:lpstr>
      <vt:lpstr>PowerPoint Presentation</vt:lpstr>
      <vt:lpstr>3. Algorithms</vt:lpstr>
      <vt:lpstr> J4is  was used Here, which is a simplistic learning supervised technique. This Algorithm employs the concept of ID3 to build a Decision tree by a top-down approach which is a greedy Search through training data where each and every Attribute is tested at each node while building a tree. It Uses Information gain which is a measure of the decrease In entropy of attribute after the split of the dataset. </vt:lpstr>
      <vt:lpstr>3.Algorithms </vt:lpstr>
      <vt:lpstr>3</vt:lpstr>
      <vt:lpstr>PowerPoint Presentation</vt:lpstr>
      <vt:lpstr>2. Dataset preparations &amp; preprocessing </vt:lpstr>
      <vt:lpstr>4</vt:lpstr>
      <vt:lpstr>Our Results</vt:lpstr>
      <vt:lpstr>Results</vt:lpstr>
      <vt:lpstr>Our Results</vt:lpstr>
      <vt:lpstr>5</vt:lpstr>
      <vt:lpstr> By using Data visualization &amp; Algorithms to diagnose breast cancer we concluded:</vt:lpstr>
      <vt:lpstr>6</vt:lpstr>
      <vt:lpstr>What  Are We Going to do?</vt:lpstr>
      <vt:lpstr>7</vt:lpstr>
      <vt:lpstr> References </vt:lpstr>
      <vt:lpstr>Our 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dc:title>
  <dc:creator>SHROUK HESHAM</dc:creator>
  <cp:lastModifiedBy>Shrouk Hesham Mahmoud Abdelhamed</cp:lastModifiedBy>
  <cp:revision>34</cp:revision>
  <dcterms:modified xsi:type="dcterms:W3CDTF">2022-01-11T08:47:52Z</dcterms:modified>
</cp:coreProperties>
</file>